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24" r:id="rId5"/>
    <p:sldMasterId id="2147483825" r:id="rId6"/>
    <p:sldMasterId id="2147483826" r:id="rId7"/>
    <p:sldMasterId id="2147483827" r:id="rId8"/>
    <p:sldMasterId id="2147483828" r:id="rId9"/>
    <p:sldMasterId id="2147483829" r:id="rId10"/>
    <p:sldMasterId id="2147483830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</p:sldIdLst>
  <p:sldSz cy="5143500" cx="9144000"/>
  <p:notesSz cx="6858000" cy="9144000"/>
  <p:embeddedFontLst>
    <p:embeddedFont>
      <p:font typeface="Helvetica Neue"/>
      <p:regular r:id="rId51"/>
      <p:bold r:id="rId52"/>
      <p:italic r:id="rId53"/>
      <p:boldItalic r:id="rId54"/>
    </p:embeddedFont>
    <p:embeddedFont>
      <p:font typeface="Source Sans Pro"/>
      <p:regular r:id="rId55"/>
      <p:bold r:id="rId56"/>
      <p:italic r:id="rId57"/>
      <p:boldItalic r:id="rId58"/>
    </p:embeddedFont>
    <p:embeddedFont>
      <p:font typeface="Rambla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Erin Strenio - QEACD"/>
  <p:cmAuthor clrIdx="1" id="1" initials="" lastIdx="1" name="Lalitha Jonnalagadda - QEAB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9" Type="http://schemas.openxmlformats.org/officeDocument/2006/relationships/slide" Target="slides/slide3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62" Type="http://schemas.openxmlformats.org/officeDocument/2006/relationships/font" Target="fonts/Rambla-boldItalic.fntdata"/><Relationship Id="rId61" Type="http://schemas.openxmlformats.org/officeDocument/2006/relationships/font" Target="fonts/Rambla-italic.fntdata"/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60" Type="http://schemas.openxmlformats.org/officeDocument/2006/relationships/font" Target="fonts/Rambla-bold.fntdata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51" Type="http://schemas.openxmlformats.org/officeDocument/2006/relationships/font" Target="fonts/HelveticaNeue-regular.fntdata"/><Relationship Id="rId50" Type="http://schemas.openxmlformats.org/officeDocument/2006/relationships/slide" Target="slides/slide38.xml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Master" Target="slideMasters/slideMaster7.xml"/><Relationship Id="rId55" Type="http://schemas.openxmlformats.org/officeDocument/2006/relationships/font" Target="fonts/SourceSansPro-regular.fntdata"/><Relationship Id="rId10" Type="http://schemas.openxmlformats.org/officeDocument/2006/relationships/slideMaster" Target="slideMasters/slideMaster6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1.xml"/><Relationship Id="rId57" Type="http://schemas.openxmlformats.org/officeDocument/2006/relationships/font" Target="fonts/SourceSansPro-italic.fntdata"/><Relationship Id="rId12" Type="http://schemas.openxmlformats.org/officeDocument/2006/relationships/notesMaster" Target="notesMasters/notesMaster1.xml"/><Relationship Id="rId56" Type="http://schemas.openxmlformats.org/officeDocument/2006/relationships/font" Target="fonts/SourceSansPro-bold.fntdata"/><Relationship Id="rId15" Type="http://schemas.openxmlformats.org/officeDocument/2006/relationships/slide" Target="slides/slide3.xml"/><Relationship Id="rId59" Type="http://schemas.openxmlformats.org/officeDocument/2006/relationships/font" Target="fonts/Rambla-regular.fntdata"/><Relationship Id="rId14" Type="http://schemas.openxmlformats.org/officeDocument/2006/relationships/slide" Target="slides/slide2.xml"/><Relationship Id="rId58" Type="http://schemas.openxmlformats.org/officeDocument/2006/relationships/font" Target="fonts/SourceSansPro-boldItalic.fntdata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9-20T18:56:59.693">
    <p:pos x="406" y="735"/>
    <p:text>added these (pulled from week 4 deck)</p:text>
  </p:cm>
  <p:cm authorId="0" idx="2" dt="2019-09-20T20:13:51.155">
    <p:pos x="406" y="835"/>
    <p:text>a little more to say here after the colon?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9-09-05T18:32:06.397">
    <p:pos x="449" y="337"/>
    <p:text>+nicole.zeichner@gsa.gov do you have a better discussion point? I cant think of much since we didnt discuss a lot last week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ketplace.fedramp.gov/#/products?sort=productName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41cf81750a_0_1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41cf81750a_0_1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41cf81750a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41cf81750a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fit is generally termed as product market fit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607a337470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607a337470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41cf81750a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41cf81750a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Bakes in the user informed decision making into the 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goal 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607a33747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607a33747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41cf81750a_0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41cf81750a_0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fit is generally termed as product market fit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1cf81750a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41cf81750a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07a33747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07a33747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one isn’t open source — 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607a337470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607a337470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607a337470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607a337470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607a337470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607a337470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41cf81750a_0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41cf81750a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607a33747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607a33747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607a337470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607a337470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607a33747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607a33747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607a337470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607a337470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 — 1 slide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607a3374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607a3374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RANDY TO PRESENT -- talk about how it’s still getting new features added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how an Agile 18F project proceeded. It’s a shallow look—just seeing how the home page progresses over time. But it’s a helpful look at things.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607a337470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3" name="Google Shape;1443;g607a3374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607a337470_0_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0" name="Google Shape;1450;g607a3374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07a337470_0_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7" name="Google Shape;1457;g607a33747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607a337470_0_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g607a33747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607a337470_0_2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1" name="Google Shape;1471;g607a33747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41cf8175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41cf8175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607a337470_0_3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8" name="Google Shape;1478;g607a33747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607a337470_0_4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5" name="Google Shape;1485;g607a33747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607a337470_0_4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2" name="Google Shape;1492;g607a33747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607a337470_0_5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9" name="Google Shape;1499;g607a33747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607a337470_0_5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6" name="Google Shape;1506;g607a33747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2"/>
              </a:rPr>
              <a:t>https://marketplace.fedramp.gov/#/products?sort=productName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07a337470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07a337470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607a337470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607a337470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607a337470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607a337470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607a337470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607a337470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41cf81750a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41cf81750a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41cf81750a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41cf81750a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fit is generally termed as product market 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DONT - assume the customer pains and gains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1cf81750a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41cf81750a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fit is generally termed as product market fit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41cf81750a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41cf81750a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fit is generally termed as product market fit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41cf81750a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41cf81750a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fit is generally termed as product market fit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41cf81750a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41cf81750a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fit is generally termed as product market fit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9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9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8.png"/><Relationship Id="rId22" Type="http://schemas.openxmlformats.org/officeDocument/2006/relationships/image" Target="../media/image145.png"/><Relationship Id="rId21" Type="http://schemas.openxmlformats.org/officeDocument/2006/relationships/image" Target="../media/image153.png"/><Relationship Id="rId24" Type="http://schemas.openxmlformats.org/officeDocument/2006/relationships/image" Target="../media/image152.png"/><Relationship Id="rId23" Type="http://schemas.openxmlformats.org/officeDocument/2006/relationships/image" Target="../media/image159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7.png"/><Relationship Id="rId3" Type="http://schemas.openxmlformats.org/officeDocument/2006/relationships/image" Target="../media/image125.png"/><Relationship Id="rId4" Type="http://schemas.openxmlformats.org/officeDocument/2006/relationships/image" Target="../media/image163.png"/><Relationship Id="rId9" Type="http://schemas.openxmlformats.org/officeDocument/2006/relationships/image" Target="../media/image144.png"/><Relationship Id="rId26" Type="http://schemas.openxmlformats.org/officeDocument/2006/relationships/image" Target="../media/image150.png"/><Relationship Id="rId25" Type="http://schemas.openxmlformats.org/officeDocument/2006/relationships/image" Target="../media/image151.png"/><Relationship Id="rId28" Type="http://schemas.openxmlformats.org/officeDocument/2006/relationships/image" Target="../media/image147.png"/><Relationship Id="rId27" Type="http://schemas.openxmlformats.org/officeDocument/2006/relationships/image" Target="../media/image160.png"/><Relationship Id="rId5" Type="http://schemas.openxmlformats.org/officeDocument/2006/relationships/image" Target="../media/image134.png"/><Relationship Id="rId6" Type="http://schemas.openxmlformats.org/officeDocument/2006/relationships/image" Target="../media/image133.png"/><Relationship Id="rId29" Type="http://schemas.openxmlformats.org/officeDocument/2006/relationships/image" Target="../media/image155.png"/><Relationship Id="rId7" Type="http://schemas.openxmlformats.org/officeDocument/2006/relationships/image" Target="../media/image132.png"/><Relationship Id="rId8" Type="http://schemas.openxmlformats.org/officeDocument/2006/relationships/image" Target="../media/image136.png"/><Relationship Id="rId31" Type="http://schemas.openxmlformats.org/officeDocument/2006/relationships/image" Target="../media/image162.png"/><Relationship Id="rId30" Type="http://schemas.openxmlformats.org/officeDocument/2006/relationships/image" Target="../media/image172.png"/><Relationship Id="rId11" Type="http://schemas.openxmlformats.org/officeDocument/2006/relationships/image" Target="../media/image146.png"/><Relationship Id="rId33" Type="http://schemas.openxmlformats.org/officeDocument/2006/relationships/image" Target="../media/image157.png"/><Relationship Id="rId10" Type="http://schemas.openxmlformats.org/officeDocument/2006/relationships/image" Target="../media/image141.png"/><Relationship Id="rId32" Type="http://schemas.openxmlformats.org/officeDocument/2006/relationships/image" Target="../media/image154.png"/><Relationship Id="rId13" Type="http://schemas.openxmlformats.org/officeDocument/2006/relationships/image" Target="../media/image137.png"/><Relationship Id="rId35" Type="http://schemas.openxmlformats.org/officeDocument/2006/relationships/image" Target="../media/image168.png"/><Relationship Id="rId12" Type="http://schemas.openxmlformats.org/officeDocument/2006/relationships/image" Target="../media/image138.png"/><Relationship Id="rId34" Type="http://schemas.openxmlformats.org/officeDocument/2006/relationships/image" Target="../media/image156.png"/><Relationship Id="rId15" Type="http://schemas.openxmlformats.org/officeDocument/2006/relationships/image" Target="../media/image135.png"/><Relationship Id="rId37" Type="http://schemas.openxmlformats.org/officeDocument/2006/relationships/image" Target="../media/image158.png"/><Relationship Id="rId14" Type="http://schemas.openxmlformats.org/officeDocument/2006/relationships/image" Target="../media/image149.png"/><Relationship Id="rId36" Type="http://schemas.openxmlformats.org/officeDocument/2006/relationships/image" Target="../media/image170.png"/><Relationship Id="rId17" Type="http://schemas.openxmlformats.org/officeDocument/2006/relationships/image" Target="../media/image161.png"/><Relationship Id="rId16" Type="http://schemas.openxmlformats.org/officeDocument/2006/relationships/image" Target="../media/image142.png"/><Relationship Id="rId38" Type="http://schemas.openxmlformats.org/officeDocument/2006/relationships/image" Target="../media/image174.png"/><Relationship Id="rId19" Type="http://schemas.openxmlformats.org/officeDocument/2006/relationships/image" Target="../media/image166.png"/><Relationship Id="rId18" Type="http://schemas.openxmlformats.org/officeDocument/2006/relationships/image" Target="../media/image14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9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5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9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5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9.jp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9.png"/></Relationships>
</file>

<file path=ppt/slideLayouts/_rels/slideLayout14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6.png"/><Relationship Id="rId22" Type="http://schemas.openxmlformats.org/officeDocument/2006/relationships/image" Target="../media/image184.png"/><Relationship Id="rId21" Type="http://schemas.openxmlformats.org/officeDocument/2006/relationships/image" Target="../media/image202.png"/><Relationship Id="rId24" Type="http://schemas.openxmlformats.org/officeDocument/2006/relationships/image" Target="../media/image206.png"/><Relationship Id="rId23" Type="http://schemas.openxmlformats.org/officeDocument/2006/relationships/image" Target="../media/image183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1.png"/><Relationship Id="rId3" Type="http://schemas.openxmlformats.org/officeDocument/2006/relationships/image" Target="../media/image167.png"/><Relationship Id="rId4" Type="http://schemas.openxmlformats.org/officeDocument/2006/relationships/image" Target="../media/image187.png"/><Relationship Id="rId9" Type="http://schemas.openxmlformats.org/officeDocument/2006/relationships/image" Target="../media/image179.png"/><Relationship Id="rId26" Type="http://schemas.openxmlformats.org/officeDocument/2006/relationships/image" Target="../media/image195.png"/><Relationship Id="rId25" Type="http://schemas.openxmlformats.org/officeDocument/2006/relationships/image" Target="../media/image191.png"/><Relationship Id="rId28" Type="http://schemas.openxmlformats.org/officeDocument/2006/relationships/image" Target="../media/image204.png"/><Relationship Id="rId27" Type="http://schemas.openxmlformats.org/officeDocument/2006/relationships/image" Target="../media/image194.png"/><Relationship Id="rId5" Type="http://schemas.openxmlformats.org/officeDocument/2006/relationships/image" Target="../media/image173.png"/><Relationship Id="rId6" Type="http://schemas.openxmlformats.org/officeDocument/2006/relationships/image" Target="../media/image181.png"/><Relationship Id="rId29" Type="http://schemas.openxmlformats.org/officeDocument/2006/relationships/image" Target="../media/image192.png"/><Relationship Id="rId7" Type="http://schemas.openxmlformats.org/officeDocument/2006/relationships/image" Target="../media/image182.png"/><Relationship Id="rId8" Type="http://schemas.openxmlformats.org/officeDocument/2006/relationships/image" Target="../media/image175.png"/><Relationship Id="rId31" Type="http://schemas.openxmlformats.org/officeDocument/2006/relationships/image" Target="../media/image196.png"/><Relationship Id="rId30" Type="http://schemas.openxmlformats.org/officeDocument/2006/relationships/image" Target="../media/image205.png"/><Relationship Id="rId11" Type="http://schemas.openxmlformats.org/officeDocument/2006/relationships/image" Target="../media/image180.png"/><Relationship Id="rId33" Type="http://schemas.openxmlformats.org/officeDocument/2006/relationships/image" Target="../media/image200.png"/><Relationship Id="rId10" Type="http://schemas.openxmlformats.org/officeDocument/2006/relationships/image" Target="../media/image176.png"/><Relationship Id="rId32" Type="http://schemas.openxmlformats.org/officeDocument/2006/relationships/image" Target="../media/image207.png"/><Relationship Id="rId13" Type="http://schemas.openxmlformats.org/officeDocument/2006/relationships/image" Target="../media/image177.png"/><Relationship Id="rId35" Type="http://schemas.openxmlformats.org/officeDocument/2006/relationships/image" Target="../media/image197.png"/><Relationship Id="rId12" Type="http://schemas.openxmlformats.org/officeDocument/2006/relationships/image" Target="../media/image190.png"/><Relationship Id="rId34" Type="http://schemas.openxmlformats.org/officeDocument/2006/relationships/image" Target="../media/image271.png"/><Relationship Id="rId15" Type="http://schemas.openxmlformats.org/officeDocument/2006/relationships/image" Target="../media/image265.png"/><Relationship Id="rId37" Type="http://schemas.openxmlformats.org/officeDocument/2006/relationships/image" Target="../media/image210.png"/><Relationship Id="rId14" Type="http://schemas.openxmlformats.org/officeDocument/2006/relationships/image" Target="../media/image185.png"/><Relationship Id="rId36" Type="http://schemas.openxmlformats.org/officeDocument/2006/relationships/image" Target="../media/image203.png"/><Relationship Id="rId17" Type="http://schemas.openxmlformats.org/officeDocument/2006/relationships/image" Target="../media/image178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189.png"/><Relationship Id="rId38" Type="http://schemas.openxmlformats.org/officeDocument/2006/relationships/image" Target="../media/image198.png"/><Relationship Id="rId19" Type="http://schemas.openxmlformats.org/officeDocument/2006/relationships/image" Target="../media/image188.png"/><Relationship Id="rId18" Type="http://schemas.openxmlformats.org/officeDocument/2006/relationships/image" Target="../media/image193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256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4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4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0.png"/><Relationship Id="rId22" Type="http://schemas.openxmlformats.org/officeDocument/2006/relationships/image" Target="../media/image234.png"/><Relationship Id="rId21" Type="http://schemas.openxmlformats.org/officeDocument/2006/relationships/image" Target="../media/image232.png"/><Relationship Id="rId24" Type="http://schemas.openxmlformats.org/officeDocument/2006/relationships/image" Target="../media/image241.png"/><Relationship Id="rId23" Type="http://schemas.openxmlformats.org/officeDocument/2006/relationships/image" Target="../media/image245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8.png"/><Relationship Id="rId3" Type="http://schemas.openxmlformats.org/officeDocument/2006/relationships/image" Target="../media/image212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26" Type="http://schemas.openxmlformats.org/officeDocument/2006/relationships/image" Target="../media/image237.png"/><Relationship Id="rId25" Type="http://schemas.openxmlformats.org/officeDocument/2006/relationships/image" Target="../media/image228.png"/><Relationship Id="rId28" Type="http://schemas.openxmlformats.org/officeDocument/2006/relationships/image" Target="../media/image229.png"/><Relationship Id="rId27" Type="http://schemas.openxmlformats.org/officeDocument/2006/relationships/image" Target="../media/image239.png"/><Relationship Id="rId5" Type="http://schemas.openxmlformats.org/officeDocument/2006/relationships/image" Target="../media/image209.png"/><Relationship Id="rId6" Type="http://schemas.openxmlformats.org/officeDocument/2006/relationships/image" Target="../media/image213.png"/><Relationship Id="rId29" Type="http://schemas.openxmlformats.org/officeDocument/2006/relationships/image" Target="../media/image236.png"/><Relationship Id="rId7" Type="http://schemas.openxmlformats.org/officeDocument/2006/relationships/image" Target="../media/image231.png"/><Relationship Id="rId8" Type="http://schemas.openxmlformats.org/officeDocument/2006/relationships/image" Target="../media/image218.png"/><Relationship Id="rId31" Type="http://schemas.openxmlformats.org/officeDocument/2006/relationships/image" Target="../media/image235.png"/><Relationship Id="rId30" Type="http://schemas.openxmlformats.org/officeDocument/2006/relationships/image" Target="../media/image242.png"/><Relationship Id="rId11" Type="http://schemas.openxmlformats.org/officeDocument/2006/relationships/image" Target="../media/image221.png"/><Relationship Id="rId33" Type="http://schemas.openxmlformats.org/officeDocument/2006/relationships/image" Target="../media/image238.png"/><Relationship Id="rId10" Type="http://schemas.openxmlformats.org/officeDocument/2006/relationships/image" Target="../media/image222.png"/><Relationship Id="rId32" Type="http://schemas.openxmlformats.org/officeDocument/2006/relationships/image" Target="../media/image230.png"/><Relationship Id="rId13" Type="http://schemas.openxmlformats.org/officeDocument/2006/relationships/image" Target="../media/image224.png"/><Relationship Id="rId35" Type="http://schemas.openxmlformats.org/officeDocument/2006/relationships/image" Target="../media/image246.png"/><Relationship Id="rId12" Type="http://schemas.openxmlformats.org/officeDocument/2006/relationships/image" Target="../media/image215.png"/><Relationship Id="rId34" Type="http://schemas.openxmlformats.org/officeDocument/2006/relationships/image" Target="../media/image233.png"/><Relationship Id="rId15" Type="http://schemas.openxmlformats.org/officeDocument/2006/relationships/image" Target="../media/image226.png"/><Relationship Id="rId37" Type="http://schemas.openxmlformats.org/officeDocument/2006/relationships/image" Target="../media/image240.png"/><Relationship Id="rId14" Type="http://schemas.openxmlformats.org/officeDocument/2006/relationships/image" Target="../media/image225.png"/><Relationship Id="rId36" Type="http://schemas.openxmlformats.org/officeDocument/2006/relationships/image" Target="../media/image244.png"/><Relationship Id="rId17" Type="http://schemas.openxmlformats.org/officeDocument/2006/relationships/image" Target="../media/image227.png"/><Relationship Id="rId16" Type="http://schemas.openxmlformats.org/officeDocument/2006/relationships/image" Target="../media/image217.png"/><Relationship Id="rId38" Type="http://schemas.openxmlformats.org/officeDocument/2006/relationships/image" Target="../media/image243.png"/><Relationship Id="rId19" Type="http://schemas.openxmlformats.org/officeDocument/2006/relationships/image" Target="../media/image219.png"/><Relationship Id="rId18" Type="http://schemas.openxmlformats.org/officeDocument/2006/relationships/image" Target="../media/image223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57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48.jp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48.jp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22" Type="http://schemas.openxmlformats.org/officeDocument/2006/relationships/image" Target="../media/image15.png"/><Relationship Id="rId21" Type="http://schemas.openxmlformats.org/officeDocument/2006/relationships/image" Target="../media/image43.png"/><Relationship Id="rId24" Type="http://schemas.openxmlformats.org/officeDocument/2006/relationships/image" Target="../media/image16.png"/><Relationship Id="rId23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26" Type="http://schemas.openxmlformats.org/officeDocument/2006/relationships/image" Target="../media/image53.png"/><Relationship Id="rId25" Type="http://schemas.openxmlformats.org/officeDocument/2006/relationships/image" Target="../media/image28.png"/><Relationship Id="rId28" Type="http://schemas.openxmlformats.org/officeDocument/2006/relationships/image" Target="../media/image29.png"/><Relationship Id="rId27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1.png"/><Relationship Id="rId29" Type="http://schemas.openxmlformats.org/officeDocument/2006/relationships/image" Target="../media/image37.png"/><Relationship Id="rId7" Type="http://schemas.openxmlformats.org/officeDocument/2006/relationships/image" Target="../media/image9.png"/><Relationship Id="rId8" Type="http://schemas.openxmlformats.org/officeDocument/2006/relationships/image" Target="../media/image14.png"/><Relationship Id="rId31" Type="http://schemas.openxmlformats.org/officeDocument/2006/relationships/image" Target="../media/image32.png"/><Relationship Id="rId30" Type="http://schemas.openxmlformats.org/officeDocument/2006/relationships/image" Target="../media/image27.png"/><Relationship Id="rId11" Type="http://schemas.openxmlformats.org/officeDocument/2006/relationships/image" Target="../media/image13.png"/><Relationship Id="rId33" Type="http://schemas.openxmlformats.org/officeDocument/2006/relationships/image" Target="../media/image34.png"/><Relationship Id="rId10" Type="http://schemas.openxmlformats.org/officeDocument/2006/relationships/image" Target="../media/image5.png"/><Relationship Id="rId32" Type="http://schemas.openxmlformats.org/officeDocument/2006/relationships/image" Target="../media/image48.png"/><Relationship Id="rId13" Type="http://schemas.openxmlformats.org/officeDocument/2006/relationships/image" Target="../media/image7.png"/><Relationship Id="rId35" Type="http://schemas.openxmlformats.org/officeDocument/2006/relationships/image" Target="../media/image39.png"/><Relationship Id="rId12" Type="http://schemas.openxmlformats.org/officeDocument/2006/relationships/image" Target="../media/image1.png"/><Relationship Id="rId34" Type="http://schemas.openxmlformats.org/officeDocument/2006/relationships/image" Target="../media/image30.png"/><Relationship Id="rId15" Type="http://schemas.openxmlformats.org/officeDocument/2006/relationships/image" Target="../media/image21.png"/><Relationship Id="rId37" Type="http://schemas.openxmlformats.org/officeDocument/2006/relationships/image" Target="../media/image36.png"/><Relationship Id="rId14" Type="http://schemas.openxmlformats.org/officeDocument/2006/relationships/image" Target="../media/image20.png"/><Relationship Id="rId36" Type="http://schemas.openxmlformats.org/officeDocument/2006/relationships/image" Target="../media/image33.png"/><Relationship Id="rId17" Type="http://schemas.openxmlformats.org/officeDocument/2006/relationships/image" Target="../media/image17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22.png"/><Relationship Id="rId38" Type="http://schemas.openxmlformats.org/officeDocument/2006/relationships/image" Target="../media/image52.png"/><Relationship Id="rId19" Type="http://schemas.openxmlformats.org/officeDocument/2006/relationships/image" Target="../media/image18.png"/><Relationship Id="rId18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20" Type="http://schemas.openxmlformats.org/officeDocument/2006/relationships/image" Target="../media/image62.png"/><Relationship Id="rId22" Type="http://schemas.openxmlformats.org/officeDocument/2006/relationships/image" Target="../media/image69.png"/><Relationship Id="rId21" Type="http://schemas.openxmlformats.org/officeDocument/2006/relationships/image" Target="../media/image63.png"/><Relationship Id="rId24" Type="http://schemas.openxmlformats.org/officeDocument/2006/relationships/image" Target="../media/image68.png"/><Relationship Id="rId23" Type="http://schemas.openxmlformats.org/officeDocument/2006/relationships/image" Target="../media/image67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Relationship Id="rId3" Type="http://schemas.openxmlformats.org/officeDocument/2006/relationships/image" Target="../media/image46.png"/><Relationship Id="rId4" Type="http://schemas.openxmlformats.org/officeDocument/2006/relationships/image" Target="../media/image64.png"/><Relationship Id="rId9" Type="http://schemas.openxmlformats.org/officeDocument/2006/relationships/image" Target="../media/image60.png"/><Relationship Id="rId26" Type="http://schemas.openxmlformats.org/officeDocument/2006/relationships/image" Target="../media/image66.png"/><Relationship Id="rId25" Type="http://schemas.openxmlformats.org/officeDocument/2006/relationships/image" Target="../media/image73.png"/><Relationship Id="rId28" Type="http://schemas.openxmlformats.org/officeDocument/2006/relationships/image" Target="../media/image70.png"/><Relationship Id="rId27" Type="http://schemas.openxmlformats.org/officeDocument/2006/relationships/image" Target="../media/image78.png"/><Relationship Id="rId5" Type="http://schemas.openxmlformats.org/officeDocument/2006/relationships/image" Target="../media/image51.png"/><Relationship Id="rId6" Type="http://schemas.openxmlformats.org/officeDocument/2006/relationships/image" Target="../media/image82.png"/><Relationship Id="rId29" Type="http://schemas.openxmlformats.org/officeDocument/2006/relationships/image" Target="../media/image74.png"/><Relationship Id="rId7" Type="http://schemas.openxmlformats.org/officeDocument/2006/relationships/image" Target="../media/image50.png"/><Relationship Id="rId8" Type="http://schemas.openxmlformats.org/officeDocument/2006/relationships/image" Target="../media/image58.png"/><Relationship Id="rId31" Type="http://schemas.openxmlformats.org/officeDocument/2006/relationships/image" Target="../media/image80.png"/><Relationship Id="rId30" Type="http://schemas.openxmlformats.org/officeDocument/2006/relationships/image" Target="../media/image77.png"/><Relationship Id="rId11" Type="http://schemas.openxmlformats.org/officeDocument/2006/relationships/image" Target="../media/image55.png"/><Relationship Id="rId33" Type="http://schemas.openxmlformats.org/officeDocument/2006/relationships/image" Target="../media/image84.png"/><Relationship Id="rId10" Type="http://schemas.openxmlformats.org/officeDocument/2006/relationships/image" Target="../media/image49.png"/><Relationship Id="rId32" Type="http://schemas.openxmlformats.org/officeDocument/2006/relationships/image" Target="../media/image72.png"/><Relationship Id="rId13" Type="http://schemas.openxmlformats.org/officeDocument/2006/relationships/image" Target="../media/image115.png"/><Relationship Id="rId35" Type="http://schemas.openxmlformats.org/officeDocument/2006/relationships/image" Target="../media/image76.png"/><Relationship Id="rId12" Type="http://schemas.openxmlformats.org/officeDocument/2006/relationships/image" Target="../media/image71.png"/><Relationship Id="rId34" Type="http://schemas.openxmlformats.org/officeDocument/2006/relationships/image" Target="../media/image75.png"/><Relationship Id="rId15" Type="http://schemas.openxmlformats.org/officeDocument/2006/relationships/image" Target="../media/image65.png"/><Relationship Id="rId37" Type="http://schemas.openxmlformats.org/officeDocument/2006/relationships/image" Target="../media/image83.png"/><Relationship Id="rId14" Type="http://schemas.openxmlformats.org/officeDocument/2006/relationships/image" Target="../media/image57.png"/><Relationship Id="rId36" Type="http://schemas.openxmlformats.org/officeDocument/2006/relationships/image" Target="../media/image86.png"/><Relationship Id="rId17" Type="http://schemas.openxmlformats.org/officeDocument/2006/relationships/image" Target="../media/image56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59.png"/><Relationship Id="rId38" Type="http://schemas.openxmlformats.org/officeDocument/2006/relationships/image" Target="../media/image79.png"/><Relationship Id="rId19" Type="http://schemas.openxmlformats.org/officeDocument/2006/relationships/image" Target="../media/image81.png"/><Relationship Id="rId18" Type="http://schemas.openxmlformats.org/officeDocument/2006/relationships/image" Target="../media/image6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16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6.jp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5.png"/></Relationships>
</file>

<file path=ppt/slideLayouts/_rels/slideLayout9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5.png"/><Relationship Id="rId22" Type="http://schemas.openxmlformats.org/officeDocument/2006/relationships/image" Target="../media/image114.png"/><Relationship Id="rId21" Type="http://schemas.openxmlformats.org/officeDocument/2006/relationships/image" Target="../media/image113.png"/><Relationship Id="rId24" Type="http://schemas.openxmlformats.org/officeDocument/2006/relationships/image" Target="../media/image110.png"/><Relationship Id="rId23" Type="http://schemas.openxmlformats.org/officeDocument/2006/relationships/image" Target="../media/image10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1.png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9" Type="http://schemas.openxmlformats.org/officeDocument/2006/relationships/image" Target="../media/image107.png"/><Relationship Id="rId26" Type="http://schemas.openxmlformats.org/officeDocument/2006/relationships/image" Target="../media/image121.png"/><Relationship Id="rId25" Type="http://schemas.openxmlformats.org/officeDocument/2006/relationships/image" Target="../media/image112.png"/><Relationship Id="rId28" Type="http://schemas.openxmlformats.org/officeDocument/2006/relationships/image" Target="../media/image104.png"/><Relationship Id="rId27" Type="http://schemas.openxmlformats.org/officeDocument/2006/relationships/image" Target="../media/image118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29" Type="http://schemas.openxmlformats.org/officeDocument/2006/relationships/image" Target="../media/image119.png"/><Relationship Id="rId7" Type="http://schemas.openxmlformats.org/officeDocument/2006/relationships/image" Target="../media/image95.png"/><Relationship Id="rId8" Type="http://schemas.openxmlformats.org/officeDocument/2006/relationships/image" Target="../media/image100.png"/><Relationship Id="rId31" Type="http://schemas.openxmlformats.org/officeDocument/2006/relationships/image" Target="../media/image124.png"/><Relationship Id="rId30" Type="http://schemas.openxmlformats.org/officeDocument/2006/relationships/image" Target="../media/image116.png"/><Relationship Id="rId11" Type="http://schemas.openxmlformats.org/officeDocument/2006/relationships/image" Target="../media/image97.png"/><Relationship Id="rId33" Type="http://schemas.openxmlformats.org/officeDocument/2006/relationships/image" Target="../media/image117.png"/><Relationship Id="rId10" Type="http://schemas.openxmlformats.org/officeDocument/2006/relationships/image" Target="../media/image96.png"/><Relationship Id="rId32" Type="http://schemas.openxmlformats.org/officeDocument/2006/relationships/image" Target="../media/image122.png"/><Relationship Id="rId13" Type="http://schemas.openxmlformats.org/officeDocument/2006/relationships/image" Target="../media/image101.png"/><Relationship Id="rId35" Type="http://schemas.openxmlformats.org/officeDocument/2006/relationships/image" Target="../media/image130.png"/><Relationship Id="rId12" Type="http://schemas.openxmlformats.org/officeDocument/2006/relationships/image" Target="../media/image106.png"/><Relationship Id="rId34" Type="http://schemas.openxmlformats.org/officeDocument/2006/relationships/image" Target="../media/image139.png"/><Relationship Id="rId15" Type="http://schemas.openxmlformats.org/officeDocument/2006/relationships/image" Target="../media/image103.png"/><Relationship Id="rId37" Type="http://schemas.openxmlformats.org/officeDocument/2006/relationships/image" Target="../media/image128.png"/><Relationship Id="rId14" Type="http://schemas.openxmlformats.org/officeDocument/2006/relationships/image" Target="../media/image99.png"/><Relationship Id="rId36" Type="http://schemas.openxmlformats.org/officeDocument/2006/relationships/image" Target="../media/image131.png"/><Relationship Id="rId17" Type="http://schemas.openxmlformats.org/officeDocument/2006/relationships/image" Target="../media/image98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102.png"/><Relationship Id="rId38" Type="http://schemas.openxmlformats.org/officeDocument/2006/relationships/image" Target="../media/image120.png"/><Relationship Id="rId19" Type="http://schemas.openxmlformats.org/officeDocument/2006/relationships/image" Target="../media/image111.png"/><Relationship Id="rId18" Type="http://schemas.openxmlformats.org/officeDocument/2006/relationships/image" Target="../media/image10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24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Bright" type="tx">
  <p:cSld name="TITLE_AND_BODY">
    <p:bg>
      <p:bgPr>
        <a:solidFill>
          <a:srgbClr val="00CFFF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5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20" name="Google Shape;720;p105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23" name="Google Shape;723;p106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Light">
  <p:cSld name="TITLE_AND_BODY_2_1">
    <p:bg>
      <p:bgPr>
        <a:solidFill>
          <a:srgbClr val="FFFFFF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26" name="Google Shape;726;p107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g Point - Bright">
  <p:cSld name="TITLE_AND_BODY_2_1_1">
    <p:bg>
      <p:bgPr>
        <a:solidFill>
          <a:srgbClr val="00CFFF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8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g Point - Light">
  <p:cSld name="TITLE_AND_BODY_2_1_1_1">
    <p:bg>
      <p:bgPr>
        <a:solidFill>
          <a:srgbClr val="FFFFF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9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- Dark">
  <p:cSld name="TITLE_AND_BODY_2_1_1_1_1">
    <p:bg>
      <p:bgPr>
        <a:solidFill>
          <a:srgbClr val="1C304A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0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33" name="Google Shape;733;p110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Dark">
  <p:cSld name="TITLE_AND_BODY_2_1_1_1_1_3">
    <p:bg>
      <p:bgPr>
        <a:solidFill>
          <a:srgbClr val="1C304A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1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36" name="Google Shape;736;p111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7" name="Google Shape;737;p111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8" name="Google Shape;738;p111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- Dark">
  <p:cSld name="TITLE_AND_BODY_2_1_1_1_1_3_1">
    <p:bg>
      <p:bgPr>
        <a:solidFill>
          <a:srgbClr val="1C304A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2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41" name="Google Shape;741;p112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42" name="Google Shape;742;p112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3" name="Google Shape;743;p112"/>
          <p:cNvSpPr txBox="1"/>
          <p:nvPr>
            <p:ph idx="3" type="body"/>
          </p:nvPr>
        </p:nvSpPr>
        <p:spPr>
          <a:xfrm>
            <a:off x="3323393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4" name="Google Shape;744;p112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5" name="Google Shape;745;p112"/>
          <p:cNvSpPr/>
          <p:nvPr/>
        </p:nvSpPr>
        <p:spPr>
          <a:xfrm>
            <a:off x="81552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Google Shape;746;p112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747" name="Google Shape;747;p112"/>
          <p:cNvSpPr/>
          <p:nvPr/>
        </p:nvSpPr>
        <p:spPr>
          <a:xfrm>
            <a:off x="3375583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8" name="Google Shape;748;p112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749" name="Google Shape;749;p112"/>
          <p:cNvSpPr/>
          <p:nvPr/>
        </p:nvSpPr>
        <p:spPr>
          <a:xfrm>
            <a:off x="599343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" name="Google Shape;750;p112"/>
          <p:cNvSpPr txBox="1"/>
          <p:nvPr/>
        </p:nvSpPr>
        <p:spPr>
          <a:xfrm>
            <a:off x="598948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>
              <a:solidFill>
                <a:srgbClr val="1C304A"/>
              </a:solidFill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- Light">
  <p:cSld name="TITLE_AND_BODY_2_1_1_1_1_2">
    <p:bg>
      <p:bgPr>
        <a:solidFill>
          <a:srgbClr val="FFFFFF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3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53" name="Google Shape;753;p113"/>
          <p:cNvSpPr txBox="1"/>
          <p:nvPr>
            <p:ph idx="1" type="body"/>
          </p:nvPr>
        </p:nvSpPr>
        <p:spPr>
          <a:xfrm>
            <a:off x="712850" y="1662375"/>
            <a:ext cx="78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">
  <p:cSld name="TITLE_AND_BODY_2_1_1_1_1_1">
    <p:bg>
      <p:bgPr>
        <a:solidFill>
          <a:srgbClr val="FFFFFF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4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56" name="Google Shape;756;p114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7" name="Google Shape;757;p114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8" name="Google Shape;758;p114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- Light">
  <p:cSld name="TITLE_AND_TWO_COLUMNS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15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1" name="Google Shape;761;p115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15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3" name="Google Shape;763;p115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4" name="Google Shape;764;p115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65" name="Google Shape;765;p115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66" name="Google Shape;766;p115"/>
          <p:cNvSpPr/>
          <p:nvPr/>
        </p:nvSpPr>
        <p:spPr>
          <a:xfrm>
            <a:off x="81552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7" name="Google Shape;767;p115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/>
          </a:p>
        </p:txBody>
      </p:sp>
      <p:sp>
        <p:nvSpPr>
          <p:cNvPr id="768" name="Google Shape;768;p115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9" name="Google Shape;769;p115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/>
          </a:p>
        </p:txBody>
      </p:sp>
      <p:sp>
        <p:nvSpPr>
          <p:cNvPr id="770" name="Google Shape;770;p115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1" name="Google Shape;771;p115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Icons - Light">
  <p:cSld name="TITLE_AND_TWO_COLUMNS_1_2">
    <p:bg>
      <p:bgPr>
        <a:solidFill>
          <a:srgbClr val="FFFFFF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6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74" name="Google Shape;774;p116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5" name="Google Shape;775;p116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6" name="Google Shape;776;p116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77" name="Google Shape;777;p116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78" name="Google Shape;778;p116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9" name="Google Shape;779;p116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0" name="Google Shape;780;p116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1" name="Google Shape;781;p116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17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4" name="Google Shape;784;p117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5" name="Google Shape;785;p117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6" name="Google Shape;786;p117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7" name="Google Shape;787;p117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8" name="Google Shape;788;p117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9" name="Google Shape;789;p117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0" name="Google Shape;790;p117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91" name="Google Shape;791;p117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rdered List - Light">
  <p:cSld name="TITLE_AND_TWO_COLUMNS_1_2_1_1">
    <p:bg>
      <p:bgPr>
        <a:solidFill>
          <a:srgbClr val="FFFFFF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4" name="Google Shape;794;p118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95" name="Google Shape;795;p118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96" name="Google Shape;796;p118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7" name="Google Shape;797;p118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8" name="Google Shape;798;p118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9" name="Google Shape;799;p118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0" name="Google Shape;800;p118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1" name="Google Shape;801;p118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2" name="Google Shape;802;p118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3" name="Google Shape;803;p118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4" name="Google Shape;804;p118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5" name="Google Shape;805;p118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- Light">
  <p:cSld name="CUSTOM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9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08" name="Google Shape;808;p119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Image">
  <p:cSld name="MAIN_POINT">
    <p:bg>
      <p:bgPr>
        <a:solidFill>
          <a:srgbClr val="666666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20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20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2" name="Google Shape;812;p120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 - Dark">
  <p:cSld name="SECTION_TITLE_AND_DESCRIPTION_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21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21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21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17" name="Google Shape;817;p121"/>
          <p:cNvSpPr txBox="1"/>
          <p:nvPr>
            <p:ph idx="1" type="body"/>
          </p:nvPr>
        </p:nvSpPr>
        <p:spPr>
          <a:xfrm>
            <a:off x="725275" y="1722025"/>
            <a:ext cx="3104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8" name="Google Shape;818;p121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 - Light">
  <p:cSld name="SECTION_TITLE_AND_DESCRIPTION_1_2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2"/>
          <p:cNvSpPr/>
          <p:nvPr/>
        </p:nvSpPr>
        <p:spPr>
          <a:xfrm>
            <a:off x="4572000" y="-11850"/>
            <a:ext cx="4619100" cy="52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22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22" name="Google Shape;822;p122"/>
          <p:cNvSpPr txBox="1"/>
          <p:nvPr>
            <p:ph idx="1" type="body"/>
          </p:nvPr>
        </p:nvSpPr>
        <p:spPr>
          <a:xfrm>
            <a:off x="725275" y="1722025"/>
            <a:ext cx="3104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3" name="Google Shape;823;p122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- Thanks - Dark">
  <p:cSld name="SECTION_TITLE_AND_DESCRIPTION_1_1">
    <p:bg>
      <p:bgPr>
        <a:solidFill>
          <a:srgbClr val="1C304A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2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26" name="Google Shape;826;p123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24"/>
          <p:cNvSpPr txBox="1"/>
          <p:nvPr/>
        </p:nvSpPr>
        <p:spPr>
          <a:xfrm>
            <a:off x="712850" y="441800"/>
            <a:ext cx="77049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master </a:t>
            </a: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</a:t>
            </a:r>
            <a:b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(Slide&gt;Edit master) </a:t>
            </a:r>
            <a:endParaRPr b="0" sz="18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829" name="Google Shape;829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613" y="1637008"/>
            <a:ext cx="498701" cy="498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830" name="Google Shape;83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72" y="1643745"/>
            <a:ext cx="571184" cy="571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831" name="Google Shape;83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492" y="1643755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832" name="Google Shape;832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041" y="2383961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833" name="Google Shape;833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851" y="2383961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834" name="Google Shape;834;p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668" y="2409073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835" name="Google Shape;835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7363" y="1692950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836" name="Google Shape;836;p1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8100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837" name="Google Shape;837;p1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52860" y="1679996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838" name="Google Shape;838;p1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4033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839" name="Google Shape;839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18901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840" name="Google Shape;840;p1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57875" y="1583542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841" name="Google Shape;841;p1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53382" y="1566900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842" name="Google Shape;842;p1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75362" y="2434212"/>
            <a:ext cx="544895" cy="544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843" name="Google Shape;843;p1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73022" y="316664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844" name="Google Shape;844;p1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86138" y="3185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845" name="Google Shape;845;p1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68100" y="31984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846" name="Google Shape;846;p1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87363" y="324892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847" name="Google Shape;847;p12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39815" y="3179144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848" name="Google Shape;848;p12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25101" y="39279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849" name="Google Shape;849;p12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98723" y="3970150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850" name="Google Shape;850;p12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221438" y="394429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851" name="Google Shape;851;p12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597763" y="3912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852" name="Google Shape;852;p12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55526" y="3856336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853" name="Google Shape;853;p12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727542" y="3912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854" name="Google Shape;854;p12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597763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855" name="Google Shape;855;p12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716772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856" name="Google Shape;856;p12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84379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857" name="Google Shape;857;p12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362720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858" name="Google Shape;858;p12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597763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859" name="Google Shape;859;p12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710910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860" name="Google Shape;860;p12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784379" y="23012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2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845136" y="3971900"/>
            <a:ext cx="691905" cy="69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862" name="Google Shape;862;p12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57589" y="3242016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863" name="Google Shape;863;p124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40422" y="2367637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864" name="Google Shape;864;p12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7687363" y="3992557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865" name="Google Shape;865;p124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730621" y="3971900"/>
            <a:ext cx="595155" cy="59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esentation" type="title">
  <p:cSld name="TITLE">
    <p:bg>
      <p:bgPr>
        <a:solidFill>
          <a:srgbClr val="1C304A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91" y="4112051"/>
            <a:ext cx="655675" cy="6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_2">
  <p:cSld name="TITLE_AND_TWO_COLUMNS_2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8" name="Google Shape;868;p1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9" name="Google Shape;869;p1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0" name="Google Shape;870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3" name="Google Shape;873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4" name="Google Shape;874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esentation" type="title">
  <p:cSld name="TITLE">
    <p:bg>
      <p:bgPr>
        <a:solidFill>
          <a:srgbClr val="1C304A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28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81" name="Google Shape;881;p128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882" name="Google Shape;882;p128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883" name="Google Shape;883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int" type="secHead">
  <p:cSld name="SECTION_HEADER">
    <p:bg>
      <p:bgPr>
        <a:solidFill>
          <a:srgbClr val="FFFFFF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29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86" name="Google Shape;886;p129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87" name="Google Shape;887;p129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888" name="Google Shape;888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ue" type="tx">
  <p:cSld name="TITLE_AND_BODY">
    <p:bg>
      <p:bgPr>
        <a:solidFill>
          <a:srgbClr val="00CFFF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3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1" name="Google Shape;891;p130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92" name="Google Shape;892;p130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893" name="Google Shape;893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6" name="Google Shape;896;p131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97" name="Google Shape;897;p131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pic>
        <p:nvPicPr>
          <p:cNvPr id="898" name="Google Shape;898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TITLE_AND_BODY_2_1">
    <p:bg>
      <p:bgPr>
        <a:solidFill>
          <a:srgbClr val="FFFFFF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2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1" name="Google Shape;901;p132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02" name="Google Shape;902;p132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903" name="Google Shape;903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LG quote">
  <p:cSld name="TITLE_AND_BODY_2_1_1">
    <p:bg>
      <p:bgPr>
        <a:solidFill>
          <a:srgbClr val="00CFFF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3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6" name="Google Shape;906;p13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LG quote">
  <p:cSld name="TITLE_AND_BODY_2_1_1_1">
    <p:bg>
      <p:bgPr>
        <a:solidFill>
          <a:srgbClr val="FFFFFF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09" name="Google Shape;909;p134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1 column">
  <p:cSld name="TITLE_AND_BODY_2_1_1_1_1">
    <p:bg>
      <p:bgPr>
        <a:solidFill>
          <a:srgbClr val="1C304A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35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12" name="Google Shape;912;p135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3" name="Google Shape;913;p135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int" type="secHead">
  <p:cSld name="SECTION_HEADER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</a:defRPr>
            </a:lvl1pPr>
            <a:lvl2pPr lvl="1" rtl="0">
              <a:buNone/>
              <a:defRPr sz="1300">
                <a:solidFill>
                  <a:srgbClr val="000000"/>
                </a:solidFill>
              </a:defRPr>
            </a:lvl2pPr>
            <a:lvl3pPr lvl="2" rtl="0">
              <a:buNone/>
              <a:defRPr sz="1300">
                <a:solidFill>
                  <a:srgbClr val="000000"/>
                </a:solidFill>
              </a:defRPr>
            </a:lvl3pPr>
            <a:lvl4pPr lvl="3" rtl="0">
              <a:buNone/>
              <a:defRPr sz="1300">
                <a:solidFill>
                  <a:srgbClr val="000000"/>
                </a:solidFill>
              </a:defRPr>
            </a:lvl4pPr>
            <a:lvl5pPr lvl="4" rtl="0">
              <a:buNone/>
              <a:defRPr sz="1300">
                <a:solidFill>
                  <a:srgbClr val="000000"/>
                </a:solidFill>
              </a:defRPr>
            </a:lvl5pPr>
            <a:lvl6pPr lvl="5" rtl="0">
              <a:buNone/>
              <a:defRPr sz="1300">
                <a:solidFill>
                  <a:srgbClr val="000000"/>
                </a:solidFill>
              </a:defRPr>
            </a:lvl6pPr>
            <a:lvl7pPr lvl="6" rtl="0">
              <a:buNone/>
              <a:defRPr sz="1300">
                <a:solidFill>
                  <a:srgbClr val="000000"/>
                </a:solidFill>
              </a:defRPr>
            </a:lvl7pPr>
            <a:lvl8pPr lvl="7" rtl="0">
              <a:buNone/>
              <a:defRPr sz="1300">
                <a:solidFill>
                  <a:srgbClr val="000000"/>
                </a:solidFill>
              </a:defRPr>
            </a:lvl8pPr>
            <a:lvl9pPr lvl="8" rtl="0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2 column">
  <p:cSld name="TITLE_AND_BODY_2_1_1_1_1_3">
    <p:bg>
      <p:bgPr>
        <a:solidFill>
          <a:srgbClr val="1C304A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36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" name="Google Shape;916;p136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17" name="Google Shape;917;p136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8" name="Google Shape;918;p136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9" name="Google Shape;919;p136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Dark - 3 column bullets">
  <p:cSld name="TITLE_AND_BODY_2_1_1_1_1_3_1">
    <p:bg>
      <p:bgPr>
        <a:solidFill>
          <a:srgbClr val="1C304A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2" name="Google Shape;922;p137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23" name="Google Shape;923;p137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24" name="Google Shape;924;p137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5" name="Google Shape;925;p137"/>
          <p:cNvSpPr txBox="1"/>
          <p:nvPr>
            <p:ph idx="3" type="body"/>
          </p:nvPr>
        </p:nvSpPr>
        <p:spPr>
          <a:xfrm>
            <a:off x="3323393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6" name="Google Shape;926;p137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7" name="Google Shape;927;p137"/>
          <p:cNvSpPr/>
          <p:nvPr/>
        </p:nvSpPr>
        <p:spPr>
          <a:xfrm>
            <a:off x="81552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8" name="Google Shape;928;p137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929" name="Google Shape;929;p137"/>
          <p:cNvSpPr/>
          <p:nvPr/>
        </p:nvSpPr>
        <p:spPr>
          <a:xfrm>
            <a:off x="3375583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0" name="Google Shape;930;p137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931" name="Google Shape;931;p137"/>
          <p:cNvSpPr/>
          <p:nvPr/>
        </p:nvSpPr>
        <p:spPr>
          <a:xfrm>
            <a:off x="599343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2" name="Google Shape;932;p137"/>
          <p:cNvSpPr txBox="1"/>
          <p:nvPr/>
        </p:nvSpPr>
        <p:spPr>
          <a:xfrm>
            <a:off x="598948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>
              <a:solidFill>
                <a:srgbClr val="1C304A"/>
              </a:solidFill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1 column">
  <p:cSld name="TITLE_AND_BODY_2_1_1_1_1_2">
    <p:bg>
      <p:bgPr>
        <a:solidFill>
          <a:srgbClr val="FFFFFF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38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35" name="Google Shape;935;p138"/>
          <p:cNvSpPr txBox="1"/>
          <p:nvPr>
            <p:ph idx="1" type="body"/>
          </p:nvPr>
        </p:nvSpPr>
        <p:spPr>
          <a:xfrm>
            <a:off x="623400" y="1662376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36" name="Google Shape;936;p13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">
  <p:cSld name="TITLE_AND_BODY_2_1_1_1_1_1">
    <p:bg>
      <p:bgPr>
        <a:solidFill>
          <a:srgbClr val="FFFFFF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39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39" name="Google Shape;939;p13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0" name="Google Shape;940;p139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1" name="Google Shape;941;p139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2" name="Google Shape;942;p139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3 column ">
  <p:cSld name="TITLE_AND_TWO_COLUMNS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40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5" name="Google Shape;945;p140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40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7" name="Google Shape;947;p140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8" name="Google Shape;948;p140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49" name="Google Shape;949;p140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50" name="Google Shape;950;p14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1" name="Google Shape;951;p140"/>
          <p:cNvSpPr/>
          <p:nvPr/>
        </p:nvSpPr>
        <p:spPr>
          <a:xfrm>
            <a:off x="81552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2" name="Google Shape;952;p140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/>
          </a:p>
        </p:txBody>
      </p:sp>
      <p:sp>
        <p:nvSpPr>
          <p:cNvPr id="953" name="Google Shape;953;p140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4" name="Google Shape;954;p140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/>
          </a:p>
        </p:txBody>
      </p:sp>
      <p:sp>
        <p:nvSpPr>
          <p:cNvPr id="955" name="Google Shape;955;p140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6" name="Google Shape;956;p140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 icons">
  <p:cSld name="TITLE_AND_TWO_COLUMNS_1_2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41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59" name="Google Shape;959;p14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0" name="Google Shape;960;p141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1" name="Google Shape;961;p141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2" name="Google Shape;962;p141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63" name="Google Shape;963;p141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64" name="Google Shape;964;p141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5" name="Google Shape;965;p141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6" name="Google Shape;966;p141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67" name="Google Shape;967;p141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42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70" name="Google Shape;970;p142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1" name="Google Shape;971;p142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2" name="Google Shape;972;p142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3" name="Google Shape;973;p142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74" name="Google Shape;974;p142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75" name="Google Shape;975;p142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6" name="Google Shape;976;p142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7" name="Google Shape;977;p142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78" name="Google Shape;978;p142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boxes">
  <p:cSld name="TITLE_AND_TWO_COLUMNS_1_2_1_1">
    <p:bg>
      <p:bgPr>
        <a:solidFill>
          <a:srgbClr val="FFFFFF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43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1" name="Google Shape;981;p143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82" name="Google Shape;982;p143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83" name="Google Shape;983;p143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4" name="Google Shape;984;p143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5" name="Google Shape;985;p143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6" name="Google Shape;986;p143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7" name="Google Shape;987;p143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8" name="Google Shape;988;p143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9" name="Google Shape;989;p143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0" name="Google Shape;990;p143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1" name="Google Shape;991;p143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2" name="Google Shape;992;p143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CUSTOM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4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144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96" name="Google Shape;996;p144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">
  <p:cSld name="MAIN_POINT">
    <p:bg>
      <p:bgPr>
        <a:solidFill>
          <a:srgbClr val="666666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45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45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0" name="Google Shape;1000;p145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ue" type="tx">
  <p:cSld name="TITLE_AND_BODY">
    <p:bg>
      <p:bgPr>
        <a:solidFill>
          <a:srgbClr val="00C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ue Section Title ">
  <p:cSld name="SECTION_TITLE_AND_DESCRIPTION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46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46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46"/>
          <p:cNvSpPr txBox="1"/>
          <p:nvPr>
            <p:ph idx="12" type="sldNum"/>
          </p:nvPr>
        </p:nvSpPr>
        <p:spPr>
          <a:xfrm>
            <a:off x="8472450" y="4881626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146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06" name="Google Shape;1006;p146"/>
          <p:cNvSpPr txBox="1"/>
          <p:nvPr>
            <p:ph idx="1" type="body"/>
          </p:nvPr>
        </p:nvSpPr>
        <p:spPr>
          <a:xfrm>
            <a:off x="725275" y="1722025"/>
            <a:ext cx="3515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7" name="Google Shape;1007;p146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">
  <p:cSld name="SECTION_TITLE_AND_DESCRIPTION_1_1">
    <p:bg>
      <p:bgPr>
        <a:solidFill>
          <a:srgbClr val="1C304A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4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10" name="Google Shape;1010;p147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11" name="Google Shape;1011;p1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148"/>
          <p:cNvSpPr txBox="1"/>
          <p:nvPr/>
        </p:nvSpPr>
        <p:spPr>
          <a:xfrm>
            <a:off x="712850" y="289400"/>
            <a:ext cx="8212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1015" name="Google Shape;1015;p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333" y="12612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1016" name="Google Shape;101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81" y="1268638"/>
            <a:ext cx="628450" cy="62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1017" name="Google Shape;1017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75" y="126864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1018" name="Google Shape;1018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50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1019" name="Google Shape;1019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875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1020" name="Google Shape;1020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802" y="205842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1021" name="Google Shape;1021;p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477" y="132277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1022" name="Google Shape;1022;p1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105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1023" name="Google Shape;1023;p1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4100" y="130852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1024" name="Google Shape;1024;p1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25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1025" name="Google Shape;1025;p1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40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1026" name="Google Shape;1026;p1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99075" y="120239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1027" name="Google Shape;1027;p1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950" y="118408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1028" name="Google Shape;1028;p1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28600" y="2138363"/>
            <a:ext cx="599525" cy="59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1029" name="Google Shape;1029;p1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025" y="3077562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1030" name="Google Shape;1030;p1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663" y="304864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1031" name="Google Shape;1031;p14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91050" y="3063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1032" name="Google Shape;1032;p14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02477" y="31186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1033" name="Google Shape;1033;p14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29075" y="2957987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1034" name="Google Shape;1034;p14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73300" y="37819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1035" name="Google Shape;1035;p14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3863" y="38283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1036" name="Google Shape;1036;p14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89063" y="379985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1037" name="Google Shape;1037;p14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02600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1038" name="Google Shape;1038;p14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4058" y="370307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1039" name="Google Shape;1039;p14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45131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1040" name="Google Shape;1040;p14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02600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1041" name="Google Shape;1041;p14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33281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1042" name="Google Shape;1042;p14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7408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1043" name="Google Shape;1043;p14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4425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1044" name="Google Shape;1044;p14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0260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1045" name="Google Shape;1045;p148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26831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1046" name="Google Shape;1046;p148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07408" y="1992099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48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975550" y="3830230"/>
            <a:ext cx="761275" cy="76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1048" name="Google Shape;1048;p148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28838" y="302716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1049" name="Google Shape;1049;p148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09950" y="206511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1050" name="Google Shape;1050;p148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02477" y="3852958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1051" name="Google Shape;1051;p148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949813" y="3830230"/>
            <a:ext cx="654825" cy="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48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49"/>
          <p:cNvSpPr txBox="1"/>
          <p:nvPr/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5" name="Google Shape;1055;p149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" sz="10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6" name="Google Shape;1056;p149"/>
          <p:cNvSpPr/>
          <p:nvPr/>
        </p:nvSpPr>
        <p:spPr>
          <a:xfrm>
            <a:off x="794975" y="1589940"/>
            <a:ext cx="808500" cy="8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49"/>
          <p:cNvSpPr/>
          <p:nvPr/>
        </p:nvSpPr>
        <p:spPr>
          <a:xfrm>
            <a:off x="1800575" y="1589940"/>
            <a:ext cx="808500" cy="808500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49"/>
          <p:cNvSpPr/>
          <p:nvPr/>
        </p:nvSpPr>
        <p:spPr>
          <a:xfrm>
            <a:off x="2806175" y="1589940"/>
            <a:ext cx="808500" cy="808500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49"/>
          <p:cNvSpPr/>
          <p:nvPr/>
        </p:nvSpPr>
        <p:spPr>
          <a:xfrm>
            <a:off x="3811775" y="1589940"/>
            <a:ext cx="808500" cy="808500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49"/>
          <p:cNvSpPr/>
          <p:nvPr/>
        </p:nvSpPr>
        <p:spPr>
          <a:xfrm>
            <a:off x="4817375" y="1589940"/>
            <a:ext cx="808500" cy="808500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49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Google Shape;1062;p149"/>
          <p:cNvSpPr txBox="1"/>
          <p:nvPr/>
        </p:nvSpPr>
        <p:spPr>
          <a:xfrm>
            <a:off x="17177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Google Shape;1063;p149"/>
          <p:cNvSpPr txBox="1"/>
          <p:nvPr/>
        </p:nvSpPr>
        <p:spPr>
          <a:xfrm>
            <a:off x="27233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Google Shape;1064;p149"/>
          <p:cNvSpPr txBox="1"/>
          <p:nvPr/>
        </p:nvSpPr>
        <p:spPr>
          <a:xfrm>
            <a:off x="37289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5" name="Google Shape;1065;p149"/>
          <p:cNvSpPr txBox="1"/>
          <p:nvPr/>
        </p:nvSpPr>
        <p:spPr>
          <a:xfrm>
            <a:off x="47345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6" name="Google Shape;1066;p149"/>
          <p:cNvSpPr/>
          <p:nvPr/>
        </p:nvSpPr>
        <p:spPr>
          <a:xfrm>
            <a:off x="5822975" y="1589940"/>
            <a:ext cx="808500" cy="80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49"/>
          <p:cNvSpPr txBox="1"/>
          <p:nvPr/>
        </p:nvSpPr>
        <p:spPr>
          <a:xfrm>
            <a:off x="57401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68" name="Google Shape;106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73" y="1074050"/>
            <a:ext cx="1692975" cy="29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1" name="Google Shape;1071;p1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2" name="Google Shape;1072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5" name="Google Shape;1075;p1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6" name="Google Shape;1076;p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9" name="Google Shape;1079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0" name="Google Shape;1080;p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">
  <p:cSld name="SECTION_HEADER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3" name="Google Shape;1083;p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ark">
  <p:cSld name="TITLE_AND_BODY_3">
    <p:bg>
      <p:bgPr>
        <a:solidFill>
          <a:srgbClr val="1C304A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54"/>
          <p:cNvSpPr txBox="1"/>
          <p:nvPr>
            <p:ph idx="1" type="body"/>
          </p:nvPr>
        </p:nvSpPr>
        <p:spPr>
          <a:xfrm>
            <a:off x="657225" y="623888"/>
            <a:ext cx="72738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None/>
              <a:defRPr b="1" i="0" sz="50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SzPts val="1400"/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SzPts val="1400"/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SzPts val="1200"/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SzPts val="1000"/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6" name="Google Shape;1086;p154"/>
          <p:cNvSpPr txBox="1"/>
          <p:nvPr>
            <p:ph idx="2" type="body"/>
          </p:nvPr>
        </p:nvSpPr>
        <p:spPr>
          <a:xfrm>
            <a:off x="1055484" y="4560814"/>
            <a:ext cx="22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087" name="Google Shape;1087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610" y="4462745"/>
            <a:ext cx="300300" cy="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54"/>
          <p:cNvSpPr txBox="1"/>
          <p:nvPr>
            <p:ph idx="3" type="body"/>
          </p:nvPr>
        </p:nvSpPr>
        <p:spPr>
          <a:xfrm>
            <a:off x="684009" y="3455914"/>
            <a:ext cx="1104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None/>
              <a:defRPr b="0" i="0" sz="1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9" name="Google Shape;1089;p154"/>
          <p:cNvSpPr txBox="1"/>
          <p:nvPr>
            <p:ph idx="12" type="sldNum"/>
          </p:nvPr>
        </p:nvSpPr>
        <p:spPr>
          <a:xfrm>
            <a:off x="4569619" y="4905375"/>
            <a:ext cx="149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 dark">
  <p:cSld name="Bullets dark">
    <p:bg>
      <p:bgPr>
        <a:solidFill>
          <a:srgbClr val="1C304A"/>
        </a:solid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55"/>
          <p:cNvSpPr txBox="1"/>
          <p:nvPr>
            <p:ph idx="1" type="body"/>
          </p:nvPr>
        </p:nvSpPr>
        <p:spPr>
          <a:xfrm>
            <a:off x="671454" y="649995"/>
            <a:ext cx="6856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2" name="Google Shape;1092;p155"/>
          <p:cNvSpPr txBox="1"/>
          <p:nvPr>
            <p:ph idx="2" type="body"/>
          </p:nvPr>
        </p:nvSpPr>
        <p:spPr>
          <a:xfrm>
            <a:off x="671454" y="1683413"/>
            <a:ext cx="6856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3" name="Google Shape;1093;p155"/>
          <p:cNvSpPr txBox="1"/>
          <p:nvPr>
            <p:ph idx="12" type="sldNum"/>
          </p:nvPr>
        </p:nvSpPr>
        <p:spPr>
          <a:xfrm>
            <a:off x="8320087" y="4814888"/>
            <a:ext cx="1341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 1/2">
  <p:cSld name="Text + Image 1/2">
    <p:bg>
      <p:bgPr>
        <a:solidFill>
          <a:srgbClr val="1C304A"/>
        </a:solidFill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56"/>
          <p:cNvSpPr/>
          <p:nvPr>
            <p:ph idx="2" type="pic"/>
          </p:nvPr>
        </p:nvSpPr>
        <p:spPr>
          <a:xfrm flipH="1">
            <a:off x="4576826" y="-26883"/>
            <a:ext cx="4573500" cy="5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6" name="Google Shape;1096;p156"/>
          <p:cNvSpPr txBox="1"/>
          <p:nvPr>
            <p:ph idx="1" type="body"/>
          </p:nvPr>
        </p:nvSpPr>
        <p:spPr>
          <a:xfrm>
            <a:off x="664959" y="614869"/>
            <a:ext cx="30132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7" name="Google Shape;1097;p156"/>
          <p:cNvSpPr txBox="1"/>
          <p:nvPr>
            <p:ph idx="3" type="body"/>
          </p:nvPr>
        </p:nvSpPr>
        <p:spPr>
          <a:xfrm>
            <a:off x="669722" y="945387"/>
            <a:ext cx="300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8" name="Google Shape;1098;p156"/>
          <p:cNvSpPr txBox="1"/>
          <p:nvPr>
            <p:ph idx="4" type="body"/>
          </p:nvPr>
        </p:nvSpPr>
        <p:spPr>
          <a:xfrm>
            <a:off x="686182" y="4349320"/>
            <a:ext cx="2988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9" name="Google Shape;1099;p156"/>
          <p:cNvSpPr txBox="1"/>
          <p:nvPr>
            <p:ph idx="5" type="body"/>
          </p:nvPr>
        </p:nvSpPr>
        <p:spPr>
          <a:xfrm>
            <a:off x="677117" y="1850823"/>
            <a:ext cx="2988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0" name="Google Shape;1100;p156"/>
          <p:cNvSpPr txBox="1"/>
          <p:nvPr>
            <p:ph idx="12" type="sldNum"/>
          </p:nvPr>
        </p:nvSpPr>
        <p:spPr>
          <a:xfrm>
            <a:off x="4569619" y="4905375"/>
            <a:ext cx="149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right">
  <p:cSld name="Divider bright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57"/>
          <p:cNvSpPr txBox="1"/>
          <p:nvPr>
            <p:ph idx="1" type="body"/>
          </p:nvPr>
        </p:nvSpPr>
        <p:spPr>
          <a:xfrm>
            <a:off x="666743" y="1940717"/>
            <a:ext cx="604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3" name="Google Shape;1103;p157"/>
          <p:cNvSpPr txBox="1"/>
          <p:nvPr>
            <p:ph idx="2" type="body"/>
          </p:nvPr>
        </p:nvSpPr>
        <p:spPr>
          <a:xfrm>
            <a:off x="664959" y="614869"/>
            <a:ext cx="39954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4" name="Google Shape;1104;p157"/>
          <p:cNvSpPr txBox="1"/>
          <p:nvPr>
            <p:ph idx="12" type="sldNum"/>
          </p:nvPr>
        </p:nvSpPr>
        <p:spPr>
          <a:xfrm>
            <a:off x="8322359" y="4814795"/>
            <a:ext cx="1341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bg>
      <p:bgPr>
        <a:solidFill>
          <a:srgbClr val="FEFDFD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58"/>
          <p:cNvSpPr txBox="1"/>
          <p:nvPr>
            <p:ph idx="12" type="sldNum"/>
          </p:nvPr>
        </p:nvSpPr>
        <p:spPr>
          <a:xfrm>
            <a:off x="4569619" y="4905375"/>
            <a:ext cx="149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Text">
  <p:cSld name="End Text">
    <p:bg>
      <p:bgPr>
        <a:solidFill>
          <a:srgbClr val="1C304A"/>
        </a:solid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59"/>
          <p:cNvSpPr txBox="1"/>
          <p:nvPr>
            <p:ph idx="1" type="body"/>
          </p:nvPr>
        </p:nvSpPr>
        <p:spPr>
          <a:xfrm>
            <a:off x="657225" y="1200150"/>
            <a:ext cx="72738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2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000"/>
              <a:buFont typeface="Helvetica Neue"/>
              <a:buNone/>
              <a:defRPr b="1" i="0" sz="75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9" name="Google Shape;1109;p159"/>
          <p:cNvSpPr txBox="1"/>
          <p:nvPr>
            <p:ph idx="2" type="body"/>
          </p:nvPr>
        </p:nvSpPr>
        <p:spPr>
          <a:xfrm>
            <a:off x="668742" y="3999997"/>
            <a:ext cx="3238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110" name="Google Shape;1110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948" y="4674378"/>
            <a:ext cx="233400" cy="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59"/>
          <p:cNvSpPr txBox="1"/>
          <p:nvPr>
            <p:ph idx="12" type="sldNum"/>
          </p:nvPr>
        </p:nvSpPr>
        <p:spPr>
          <a:xfrm>
            <a:off x="4569619" y="4905375"/>
            <a:ext cx="149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" type="title">
  <p:cSld name="TITLE">
    <p:bg>
      <p:bgPr>
        <a:solidFill>
          <a:srgbClr val="1C304A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61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17" name="Google Shape;1117;p161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1118" name="Google Shape;1118;p161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pic>
        <p:nvPicPr>
          <p:cNvPr id="1119" name="Google Shape;1119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- Light">
  <p:cSld name="TITLE_AND_BODY_2_1_1_1_1_2">
    <p:bg>
      <p:bgPr>
        <a:solidFill>
          <a:srgbClr val="FFFFFF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62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22" name="Google Shape;1122;p162"/>
          <p:cNvSpPr txBox="1"/>
          <p:nvPr>
            <p:ph idx="1" type="body"/>
          </p:nvPr>
        </p:nvSpPr>
        <p:spPr>
          <a:xfrm>
            <a:off x="712850" y="1662375"/>
            <a:ext cx="780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63"/>
          <p:cNvSpPr txBox="1"/>
          <p:nvPr/>
        </p:nvSpPr>
        <p:spPr>
          <a:xfrm>
            <a:off x="712850" y="441800"/>
            <a:ext cx="77049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i="0" sz="2800" u="none" cap="none" strike="noStrike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icons from the master slide for use in your presentation </a:t>
            </a:r>
            <a:br>
              <a:rPr b="0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(Slide&gt;Edit master) </a:t>
            </a:r>
            <a:endParaRPr b="0" i="0" sz="1800" u="none" cap="none" strike="noStrik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1125" name="Google Shape;1125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613" y="1637008"/>
            <a:ext cx="498701" cy="498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1126" name="Google Shape;1126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772" y="1643745"/>
            <a:ext cx="571184" cy="571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1127" name="Google Shape;1127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5492" y="1643755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1128" name="Google Shape;1128;p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0041" y="2383961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1129" name="Google Shape;1129;p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3851" y="2383961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1130" name="Google Shape;1130;p1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47668" y="2409073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1131" name="Google Shape;1131;p1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87363" y="1692950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1132" name="Google Shape;1132;p1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68100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1133" name="Google Shape;1133;p1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52860" y="1679996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1134" name="Google Shape;1134;p1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4033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1135" name="Google Shape;1135;p1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18901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1136" name="Google Shape;1136;p1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57875" y="1583542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1137" name="Google Shape;1137;p1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253382" y="1566900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1138" name="Google Shape;1138;p1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75362" y="2434212"/>
            <a:ext cx="544895" cy="544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1139" name="Google Shape;1139;p16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073022" y="316664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1140" name="Google Shape;1140;p16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86138" y="3185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1141" name="Google Shape;1141;p1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68100" y="31984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1142" name="Google Shape;1142;p16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87363" y="324892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1143" name="Google Shape;1143;p16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439815" y="3179144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1144" name="Google Shape;1144;p16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025101" y="39279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1145" name="Google Shape;1145;p16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398723" y="3970150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1146" name="Google Shape;1146;p16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221438" y="394429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1147" name="Google Shape;1147;p16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597763" y="3912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1148" name="Google Shape;1148;p16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5526" y="3856336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1149" name="Google Shape;1149;p16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727542" y="3912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1150" name="Google Shape;1150;p16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597763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1151" name="Google Shape;1151;p16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716772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1152" name="Google Shape;1152;p16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84379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1153" name="Google Shape;1153;p16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362720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1154" name="Google Shape;1154;p16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597763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1155" name="Google Shape;1155;p16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710910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1156" name="Google Shape;1156;p16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784379" y="23012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6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845136" y="3971900"/>
            <a:ext cx="691905" cy="69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1158" name="Google Shape;1158;p16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257589" y="3242016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1159" name="Google Shape;1159;p16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240422" y="2367637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1160" name="Google Shape;1160;p16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687363" y="3992557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1161" name="Google Shape;1161;p16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6730621" y="3971900"/>
            <a:ext cx="595155" cy="59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Light" type="secHead">
  <p:cSld name="SECTION_HEADER">
    <p:bg>
      <p:bgPr>
        <a:solidFill>
          <a:srgbClr val="FFFFFF"/>
        </a:solidFill>
      </p:bgPr>
    </p:bg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64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64" name="Google Shape;1164;p164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65" name="Google Shape;1165;p164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pic>
        <p:nvPicPr>
          <p:cNvPr descr="18F-Logo-S.png" id="1166" name="Google Shape;1166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Bright" type="tx">
  <p:cSld name="TITLE_AND_BODY">
    <p:bg>
      <p:bgPr>
        <a:solidFill>
          <a:srgbClr val="00CFFF"/>
        </a:solidFill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65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69" name="Google Shape;1169;p165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6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72" name="Google Shape;1172;p166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b="1"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TITLE_AND_BODY_2_1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8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Image">
  <p:cSld name="MAIN_POINT">
    <p:bg>
      <p:bgPr>
        <a:solidFill>
          <a:srgbClr val="666666"/>
        </a:solidFill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67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67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6" name="Google Shape;1176;p167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g Point - Light">
  <p:cSld name="TITLE_AND_BODY_2_1_1_1">
    <p:bg>
      <p:bgPr>
        <a:solidFill>
          <a:srgbClr val="FFFFFF"/>
        </a:solid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68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Icons - Light">
  <p:cSld name="TITLE_AND_TWO_COLUMNS_1_2">
    <p:bg>
      <p:bgPr>
        <a:solidFill>
          <a:srgbClr val="FFFFFF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69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81" name="Google Shape;1181;p169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2" name="Google Shape;1182;p169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3" name="Google Shape;1183;p169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84" name="Google Shape;1184;p169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85" name="Google Shape;1185;p169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6" name="Google Shape;1186;p169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7" name="Google Shape;1187;p169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88" name="Google Shape;1188;p169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0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91" name="Google Shape;1191;p170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2" name="Google Shape;1192;p170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Google Shape;1193;p170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94" name="Google Shape;1194;p170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95" name="Google Shape;1195;p170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6" name="Google Shape;1196;p170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7" name="Google Shape;1197;p170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98" name="Google Shape;1198;p170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rdered List - Light">
  <p:cSld name="TITLE_AND_TWO_COLUMNS_1_2_1_1">
    <p:bg>
      <p:bgPr>
        <a:solidFill>
          <a:srgbClr val="FFFFFF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7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1" name="Google Shape;1201;p171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02" name="Google Shape;1202;p171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1203" name="Google Shape;1203;p171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72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4" name="Google Shape;1204;p171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5" name="Google Shape;1205;p171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72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6" name="Google Shape;1206;p171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7" name="Google Shape;1207;p171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72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8" name="Google Shape;1208;p171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9" name="Google Shape;1209;p171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72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0" name="Google Shape;1210;p171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1" name="Google Shape;1211;p171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i="0" sz="72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2" name="Google Shape;1212;p171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- Light">
  <p:cSld name="TITLE_AND_TWO_COLUMNS_1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72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5" name="Google Shape;1215;p172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72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7" name="Google Shape;1217;p172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8" name="Google Shape;1218;p172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19" name="Google Shape;1219;p172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1220" name="Google Shape;1220;p172"/>
          <p:cNvSpPr/>
          <p:nvPr/>
        </p:nvSpPr>
        <p:spPr>
          <a:xfrm>
            <a:off x="842957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1" name="Google Shape;1221;p172"/>
          <p:cNvSpPr txBox="1"/>
          <p:nvPr/>
        </p:nvSpPr>
        <p:spPr>
          <a:xfrm>
            <a:off x="841248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172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3" name="Google Shape;1223;p172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72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5" name="Google Shape;1225;p172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- Dark">
  <p:cSld name="TITLE_AND_BODY_2_1_1_1_1_3_1">
    <p:bg>
      <p:bgPr>
        <a:solidFill>
          <a:srgbClr val="1C304A"/>
        </a:solid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73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28" name="Google Shape;1228;p173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1229" name="Google Shape;1229;p173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0" name="Google Shape;1230;p173"/>
          <p:cNvSpPr txBox="1"/>
          <p:nvPr>
            <p:ph idx="3" type="body"/>
          </p:nvPr>
        </p:nvSpPr>
        <p:spPr>
          <a:xfrm>
            <a:off x="3323393" y="2495159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1" name="Google Shape;1231;p173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2" name="Google Shape;1232;p173"/>
          <p:cNvSpPr/>
          <p:nvPr/>
        </p:nvSpPr>
        <p:spPr>
          <a:xfrm>
            <a:off x="842957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3" name="Google Shape;1233;p173"/>
          <p:cNvSpPr txBox="1"/>
          <p:nvPr/>
        </p:nvSpPr>
        <p:spPr>
          <a:xfrm>
            <a:off x="841248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0" i="0" sz="1800" u="none" cap="none" strike="noStrik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173"/>
          <p:cNvSpPr/>
          <p:nvPr/>
        </p:nvSpPr>
        <p:spPr>
          <a:xfrm>
            <a:off x="3375583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5" name="Google Shape;1235;p173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i="0" sz="1800" u="none" cap="none" strike="noStrik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173"/>
          <p:cNvSpPr/>
          <p:nvPr/>
        </p:nvSpPr>
        <p:spPr>
          <a:xfrm>
            <a:off x="599343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7" name="Google Shape;1237;p173"/>
          <p:cNvSpPr txBox="1"/>
          <p:nvPr/>
        </p:nvSpPr>
        <p:spPr>
          <a:xfrm>
            <a:off x="598948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1800" u="none" cap="none" strike="noStrik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- Dark">
  <p:cSld name="TITLE_AND_BODY_2_1_1_1_1">
    <p:bg>
      <p:bgPr>
        <a:solidFill>
          <a:srgbClr val="1C304A"/>
        </a:solidFill>
      </p:bgPr>
    </p:bg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74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40" name="Google Shape;1240;p174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Dark">
  <p:cSld name="TITLE_AND_BODY_2_1_1_1_1_3">
    <p:bg>
      <p:bgPr>
        <a:solidFill>
          <a:srgbClr val="1C304A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75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43" name="Google Shape;1243;p175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4" name="Google Shape;1244;p175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5" name="Google Shape;1245;p175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">
  <p:cSld name="TITLE_AND_BODY_2_1_1_1_1_1">
    <p:bg>
      <p:bgPr>
        <a:solidFill>
          <a:srgbClr val="FFFFFF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76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48" name="Google Shape;1248;p176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9" name="Google Shape;1249;p176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0" name="Google Shape;1250;p176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LG quote">
  <p:cSld name="TITLE_AND_BODY_2_1_1">
    <p:bg>
      <p:bgPr>
        <a:solidFill>
          <a:srgbClr val="00C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9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- Light">
  <p:cSld name="CUSTOM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77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1253" name="Google Shape;1253;p177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 - Dark">
  <p:cSld name="SECTION_TITLE_AND_DESCRIPTION_1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178"/>
          <p:cNvPicPr preferRelativeResize="0"/>
          <p:nvPr/>
        </p:nvPicPr>
        <p:blipFill rotWithShape="1">
          <a:blip r:embed="rId2">
            <a:alphaModFix/>
          </a:blip>
          <a:srcRect b="30901" l="47427" r="11416" t="6909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78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78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58" name="Google Shape;1258;p178"/>
          <p:cNvSpPr txBox="1"/>
          <p:nvPr>
            <p:ph idx="1" type="body"/>
          </p:nvPr>
        </p:nvSpPr>
        <p:spPr>
          <a:xfrm>
            <a:off x="725275" y="1722025"/>
            <a:ext cx="3104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9" name="Google Shape;1259;p178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 - Light">
  <p:cSld name="SECTION_TITLE_AND_DESCRIPTION_1_2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79"/>
          <p:cNvSpPr/>
          <p:nvPr/>
        </p:nvSpPr>
        <p:spPr>
          <a:xfrm>
            <a:off x="4572000" y="-11850"/>
            <a:ext cx="4619100" cy="52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79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63" name="Google Shape;1263;p179"/>
          <p:cNvSpPr txBox="1"/>
          <p:nvPr>
            <p:ph idx="1" type="body"/>
          </p:nvPr>
        </p:nvSpPr>
        <p:spPr>
          <a:xfrm>
            <a:off x="725275" y="1722025"/>
            <a:ext cx="3104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4" name="Google Shape;1264;p179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- Thanks - Dark">
  <p:cSld name="SECTION_TITLE_AND_DESCRIPTION_1_1">
    <p:bg>
      <p:bgPr>
        <a:solidFill>
          <a:srgbClr val="1C304A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80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67" name="Google Shape;1267;p180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Light">
  <p:cSld name="TITLE_AND_BODY_2_1">
    <p:bg>
      <p:bgPr>
        <a:solidFill>
          <a:srgbClr val="FFFFFF"/>
        </a:solid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81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70" name="Google Shape;1270;p181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046B99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g Point - Bright">
  <p:cSld name="TITLE_AND_BODY_2_1_1">
    <p:bg>
      <p:bgPr>
        <a:solidFill>
          <a:srgbClr val="00CFFF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82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5" name="Google Shape;1275;p1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76" name="Google Shape;1276;p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LG quote">
  <p:cSld name="TITLE_AND_BODY_2_1_1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1 column">
  <p:cSld name="TITLE_AND_BODY_2_1_1_1_1">
    <p:bg>
      <p:bgPr>
        <a:solidFill>
          <a:srgbClr val="1C304A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2 column">
  <p:cSld name="TITLE_AND_BODY_2_1_1_1_1_3">
    <p:bg>
      <p:bgPr>
        <a:solidFill>
          <a:srgbClr val="1C304A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2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Dark - 3 column bullets">
  <p:cSld name="TITLE_AND_BODY_2_1_1_1_1_3_1">
    <p:bg>
      <p:bgPr>
        <a:solidFill>
          <a:srgbClr val="1C304A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3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3" type="body"/>
          </p:nvPr>
        </p:nvSpPr>
        <p:spPr>
          <a:xfrm>
            <a:off x="3323393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23"/>
          <p:cNvSpPr/>
          <p:nvPr/>
        </p:nvSpPr>
        <p:spPr>
          <a:xfrm>
            <a:off x="81552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23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104" name="Google Shape;104;p23"/>
          <p:cNvSpPr/>
          <p:nvPr/>
        </p:nvSpPr>
        <p:spPr>
          <a:xfrm>
            <a:off x="3375583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106" name="Google Shape;106;p23"/>
          <p:cNvSpPr/>
          <p:nvPr/>
        </p:nvSpPr>
        <p:spPr>
          <a:xfrm>
            <a:off x="599343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3"/>
          <p:cNvSpPr txBox="1"/>
          <p:nvPr/>
        </p:nvSpPr>
        <p:spPr>
          <a:xfrm>
            <a:off x="598948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>
              <a:solidFill>
                <a:srgbClr val="1C304A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1 column">
  <p:cSld name="TITLE_AND_BODY_2_1_1_1_1_2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623400" y="1662376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">
  <p:cSld name="TITLE_AND_BODY_2_1_1_1_1_1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5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25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3 column ">
  <p:cSld name="TITLE_AND_TWO_COLUMNS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6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6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26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6"/>
          <p:cNvSpPr/>
          <p:nvPr/>
        </p:nvSpPr>
        <p:spPr>
          <a:xfrm>
            <a:off x="81552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6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/>
          </a:p>
        </p:txBody>
      </p:sp>
      <p:sp>
        <p:nvSpPr>
          <p:cNvPr id="128" name="Google Shape;128;p26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/>
          </a:p>
        </p:txBody>
      </p:sp>
      <p:sp>
        <p:nvSpPr>
          <p:cNvPr id="130" name="Google Shape;130;p26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6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 icons">
  <p:cSld name="TITLE_AND_TWO_COLUMNS_1_2"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7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7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8" name="Google Shape;138;p27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9" name="Google Shape;139;p27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7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2" name="Google Shape;142;p27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5" name="Google Shape;145;p2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8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8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9" name="Google Shape;149;p28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8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3" name="Google Shape;153;p28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boxes">
  <p:cSld name="TITLE_AND_TWO_COLUMNS_1_2_1_1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9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8" name="Google Shape;158;p29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9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p29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29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" name="Google Shape;162;p29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29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4" name="Google Shape;164;p29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29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" name="Google Shape;166;p29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9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CUSTOM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0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">
  <p:cSld name="MAIN_POINT">
    <p:bg>
      <p:bgPr>
        <a:solidFill>
          <a:srgbClr val="66666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Google Shape;175;p31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6" name="Google Shape;17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</a:defRPr>
            </a:lvl1pPr>
            <a:lvl2pPr lvl="1" rtl="0">
              <a:buNone/>
              <a:defRPr sz="1300">
                <a:solidFill>
                  <a:srgbClr val="000000"/>
                </a:solidFill>
              </a:defRPr>
            </a:lvl2pPr>
            <a:lvl3pPr lvl="2" rtl="0">
              <a:buNone/>
              <a:defRPr sz="1300">
                <a:solidFill>
                  <a:srgbClr val="000000"/>
                </a:solidFill>
              </a:defRPr>
            </a:lvl3pPr>
            <a:lvl4pPr lvl="3" rtl="0">
              <a:buNone/>
              <a:defRPr sz="1300">
                <a:solidFill>
                  <a:srgbClr val="000000"/>
                </a:solidFill>
              </a:defRPr>
            </a:lvl4pPr>
            <a:lvl5pPr lvl="4" rtl="0">
              <a:buNone/>
              <a:defRPr sz="1300">
                <a:solidFill>
                  <a:srgbClr val="000000"/>
                </a:solidFill>
              </a:defRPr>
            </a:lvl5pPr>
            <a:lvl6pPr lvl="5" rtl="0">
              <a:buNone/>
              <a:defRPr sz="1300">
                <a:solidFill>
                  <a:srgbClr val="000000"/>
                </a:solidFill>
              </a:defRPr>
            </a:lvl6pPr>
            <a:lvl7pPr lvl="6" rtl="0">
              <a:buNone/>
              <a:defRPr sz="1300">
                <a:solidFill>
                  <a:srgbClr val="000000"/>
                </a:solidFill>
              </a:defRPr>
            </a:lvl7pPr>
            <a:lvl8pPr lvl="7" rtl="0">
              <a:buNone/>
              <a:defRPr sz="1300">
                <a:solidFill>
                  <a:srgbClr val="000000"/>
                </a:solidFill>
              </a:defRPr>
            </a:lvl8pPr>
            <a:lvl9pPr lvl="8" rtl="0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ue Section Title ">
  <p:cSld name="SECTION_TITLE_AND_DESCRIPTION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idx="12" type="sldNum"/>
          </p:nvPr>
        </p:nvSpPr>
        <p:spPr>
          <a:xfrm>
            <a:off x="8472450" y="4881626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32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725275" y="1722025"/>
            <a:ext cx="3515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3" name="Google Shape;183;p32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">
  <p:cSld name="SECTION_TITLE_AND_DESCRIPTION_1_1">
    <p:bg>
      <p:bgPr>
        <a:solidFill>
          <a:srgbClr val="1C304A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7" name="Google Shape;18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4"/>
          <p:cNvSpPr txBox="1"/>
          <p:nvPr/>
        </p:nvSpPr>
        <p:spPr>
          <a:xfrm>
            <a:off x="712850" y="289400"/>
            <a:ext cx="8212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192" name="Google Shape;19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333" y="12612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81" y="1268638"/>
            <a:ext cx="628450" cy="62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75" y="126864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195" name="Google Shape;1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50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196" name="Google Shape;19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875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197" name="Google Shape;19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802" y="205842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198" name="Google Shape;19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477" y="132277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199" name="Google Shape;19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105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200" name="Google Shape;200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4100" y="130852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201" name="Google Shape;201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25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202" name="Google Shape;202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40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203" name="Google Shape;203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99075" y="120239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204" name="Google Shape;204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950" y="118408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205" name="Google Shape;205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28600" y="2138363"/>
            <a:ext cx="599525" cy="59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206" name="Google Shape;206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025" y="3077562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207" name="Google Shape;207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663" y="304864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208" name="Google Shape;208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91050" y="3063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209" name="Google Shape;209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02477" y="31186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210" name="Google Shape;210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29075" y="2957987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211" name="Google Shape;211;p3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73300" y="37819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212" name="Google Shape;212;p3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3863" y="38283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213" name="Google Shape;213;p3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89063" y="379985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214" name="Google Shape;214;p3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02600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215" name="Google Shape;215;p3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4058" y="370307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216" name="Google Shape;216;p3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45131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217" name="Google Shape;217;p3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02600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218" name="Google Shape;218;p3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33281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219" name="Google Shape;219;p3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7408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220" name="Google Shape;220;p3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4425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221" name="Google Shape;221;p3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0260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222" name="Google Shape;222;p3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26831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223" name="Google Shape;223;p3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07408" y="1992099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975550" y="3830230"/>
            <a:ext cx="761275" cy="76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225" name="Google Shape;225;p3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28838" y="302716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226" name="Google Shape;226;p34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09950" y="206511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227" name="Google Shape;227;p3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02477" y="3852958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228" name="Google Shape;228;p34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949813" y="3830230"/>
            <a:ext cx="654825" cy="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/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" sz="10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35"/>
          <p:cNvSpPr/>
          <p:nvPr/>
        </p:nvSpPr>
        <p:spPr>
          <a:xfrm>
            <a:off x="794975" y="1589940"/>
            <a:ext cx="808500" cy="8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/>
          <p:nvPr/>
        </p:nvSpPr>
        <p:spPr>
          <a:xfrm>
            <a:off x="1800575" y="1589940"/>
            <a:ext cx="808500" cy="808500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/>
          <p:nvPr/>
        </p:nvSpPr>
        <p:spPr>
          <a:xfrm>
            <a:off x="2806175" y="1589940"/>
            <a:ext cx="808500" cy="808500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3811775" y="1589940"/>
            <a:ext cx="808500" cy="808500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4817375" y="1589940"/>
            <a:ext cx="808500" cy="808500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17177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27233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37289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47345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5822975" y="1589940"/>
            <a:ext cx="808500" cy="80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 txBox="1"/>
          <p:nvPr/>
        </p:nvSpPr>
        <p:spPr>
          <a:xfrm>
            <a:off x="57401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73" y="1074050"/>
            <a:ext cx="1692975" cy="29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</a:defRPr>
            </a:lvl1pPr>
            <a:lvl2pPr lvl="1" rtl="0">
              <a:buNone/>
              <a:defRPr sz="1300">
                <a:solidFill>
                  <a:srgbClr val="000000"/>
                </a:solidFill>
              </a:defRPr>
            </a:lvl2pPr>
            <a:lvl3pPr lvl="2" rtl="0">
              <a:buNone/>
              <a:defRPr sz="1300">
                <a:solidFill>
                  <a:srgbClr val="000000"/>
                </a:solidFill>
              </a:defRPr>
            </a:lvl3pPr>
            <a:lvl4pPr lvl="3" rtl="0">
              <a:buNone/>
              <a:defRPr sz="1300">
                <a:solidFill>
                  <a:srgbClr val="000000"/>
                </a:solidFill>
              </a:defRPr>
            </a:lvl4pPr>
            <a:lvl5pPr lvl="4" rtl="0">
              <a:buNone/>
              <a:defRPr sz="1300">
                <a:solidFill>
                  <a:srgbClr val="000000"/>
                </a:solidFill>
              </a:defRPr>
            </a:lvl5pPr>
            <a:lvl6pPr lvl="5" rtl="0">
              <a:buNone/>
              <a:defRPr sz="1300">
                <a:solidFill>
                  <a:srgbClr val="000000"/>
                </a:solidFill>
              </a:defRPr>
            </a:lvl6pPr>
            <a:lvl7pPr lvl="6" rtl="0">
              <a:buNone/>
              <a:defRPr sz="1300">
                <a:solidFill>
                  <a:srgbClr val="000000"/>
                </a:solidFill>
              </a:defRPr>
            </a:lvl7pPr>
            <a:lvl8pPr lvl="7" rtl="0">
              <a:buNone/>
              <a:defRPr sz="1300">
                <a:solidFill>
                  <a:srgbClr val="000000"/>
                </a:solidFill>
              </a:defRPr>
            </a:lvl8pPr>
            <a:lvl9pPr lvl="8" rtl="0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esentation 1">
  <p:cSld name="TITLE_1">
    <p:bg>
      <p:bgPr>
        <a:solidFill>
          <a:srgbClr val="1C304A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49" name="Google Shape;249;p36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250" name="Google Shape;250;p36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251" name="Google Shape;25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</a:defRPr>
            </a:lvl1pPr>
            <a:lvl2pPr lvl="1" rtl="0">
              <a:buNone/>
              <a:defRPr sz="1300">
                <a:solidFill>
                  <a:srgbClr val="000000"/>
                </a:solidFill>
              </a:defRPr>
            </a:lvl2pPr>
            <a:lvl3pPr lvl="2" rtl="0">
              <a:buNone/>
              <a:defRPr sz="1300">
                <a:solidFill>
                  <a:srgbClr val="000000"/>
                </a:solidFill>
              </a:defRPr>
            </a:lvl3pPr>
            <a:lvl4pPr lvl="3" rtl="0">
              <a:buNone/>
              <a:defRPr sz="1300">
                <a:solidFill>
                  <a:srgbClr val="000000"/>
                </a:solidFill>
              </a:defRPr>
            </a:lvl4pPr>
            <a:lvl5pPr lvl="4" rtl="0">
              <a:buNone/>
              <a:defRPr sz="1300">
                <a:solidFill>
                  <a:srgbClr val="000000"/>
                </a:solidFill>
              </a:defRPr>
            </a:lvl5pPr>
            <a:lvl6pPr lvl="5" rtl="0">
              <a:buNone/>
              <a:defRPr sz="1300">
                <a:solidFill>
                  <a:srgbClr val="000000"/>
                </a:solidFill>
              </a:defRPr>
            </a:lvl6pPr>
            <a:lvl7pPr lvl="6" rtl="0">
              <a:buNone/>
              <a:defRPr sz="1300">
                <a:solidFill>
                  <a:srgbClr val="000000"/>
                </a:solidFill>
              </a:defRPr>
            </a:lvl7pPr>
            <a:lvl8pPr lvl="7" rtl="0">
              <a:buNone/>
              <a:defRPr sz="1300">
                <a:solidFill>
                  <a:srgbClr val="000000"/>
                </a:solidFill>
              </a:defRPr>
            </a:lvl8pPr>
            <a:lvl9pPr lvl="8" rtl="0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 1">
  <p:cSld name="Divider Dark Blue">
    <p:bg>
      <p:bgPr>
        <a:solidFill>
          <a:srgbClr val="1C304A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7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Font typeface="Helvetica Neue"/>
              <a:buNone/>
              <a:defRPr b="1" i="0" sz="60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56" name="Google Shape;256;p37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1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504" y="4566349"/>
            <a:ext cx="2013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boxes 1">
  <p:cSld name="5 boxes"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9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63" name="Google Shape;263;p39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4" name="Google Shape;264;p39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265" name="Google Shape;265;p39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Google Shape;266;p39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267" name="Google Shape;267;p39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8" name="Google Shape;268;p39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269" name="Google Shape;269;p39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Google Shape;270;p39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271" name="Google Shape;271;p39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2" name="Google Shape;272;p39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  <p:sp>
        <p:nvSpPr>
          <p:cNvPr id="273" name="Google Shape;273;p39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3 column  1">
  <p:cSld name="White - 3 column 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/>
          <p:nvPr/>
        </p:nvSpPr>
        <p:spPr>
          <a:xfrm>
            <a:off x="3375583" y="1523892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3371633" y="1534568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737118" y="2153727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Google Shape;278;p40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0"/>
          <p:cNvSpPr txBox="1"/>
          <p:nvPr>
            <p:ph idx="2" type="body"/>
          </p:nvPr>
        </p:nvSpPr>
        <p:spPr>
          <a:xfrm>
            <a:off x="3323392" y="2153727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0" name="Google Shape;280;p40"/>
          <p:cNvSpPr txBox="1"/>
          <p:nvPr>
            <p:ph idx="3" type="body"/>
          </p:nvPr>
        </p:nvSpPr>
        <p:spPr>
          <a:xfrm>
            <a:off x="5909667" y="2153727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Google Shape;281;p40"/>
          <p:cNvSpPr txBox="1"/>
          <p:nvPr>
            <p:ph type="ctrTitle"/>
          </p:nvPr>
        </p:nvSpPr>
        <p:spPr>
          <a:xfrm>
            <a:off x="718661" y="614726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815525" y="1523892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811575" y="1534568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ue 1">
  <p:cSld name="TITLE_AND_BODY_1">
    <p:bg>
      <p:bgPr>
        <a:solidFill>
          <a:srgbClr val="00C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1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89" name="Google Shape;289;p41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290" name="Google Shape;29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1 column 1">
  <p:cSld name="White - 1 column"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623399" y="1662375"/>
            <a:ext cx="789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Char char="●"/>
              <a:defRPr b="0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Char char="○"/>
              <a:defRPr b="0" i="0" sz="1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■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●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○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Font typeface="Helvetica Neue"/>
              <a:buChar char="■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4" name="Google Shape;294;p42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" name="Google Shape;29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 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05978"/>
            <a:ext cx="8228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mbla"/>
              <a:buNone/>
              <a:defRPr b="1" i="0" sz="4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2286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2743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32004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36576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7791450" y="4777913"/>
            <a:ext cx="372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775" lIns="46775" spcFirstLastPara="1" rIns="46775" wrap="square" tIns="4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 1">
  <p:cSld name="Divider White"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5"/>
          <p:cNvSpPr txBox="1"/>
          <p:nvPr>
            <p:ph type="ctrTitle"/>
          </p:nvPr>
        </p:nvSpPr>
        <p:spPr>
          <a:xfrm>
            <a:off x="712850" y="536206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defRPr b="1" i="0" sz="6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04" name="Google Shape;304;p45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1800"/>
              <a:buFont typeface="Helvetica Neue"/>
              <a:buNone/>
              <a:defRPr b="1" i="0" sz="12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18F-Logo-S.png" id="305" name="Google Shape;30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500" y="4566350"/>
            <a:ext cx="2013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 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775" lIns="46775" spcFirstLastPara="1" rIns="46775" wrap="square" tIns="46775">
            <a:noAutofit/>
          </a:bodyPr>
          <a:lstStyle>
            <a:lvl1pPr indent="-21590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1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15900" lvl="1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1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15900" lvl="2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1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15900" lvl="3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1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15900" lvl="4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1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15900" lvl="5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1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15900" lvl="6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1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15900" lvl="7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1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15900" lvl="8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1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1 column 1">
  <p:cSld name="Dark - 1 column">
    <p:bg>
      <p:bgPr>
        <a:solidFill>
          <a:srgbClr val="1C304A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ctrTitle"/>
          </p:nvPr>
        </p:nvSpPr>
        <p:spPr>
          <a:xfrm>
            <a:off x="712850" y="289401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Arial"/>
              <a:buNone/>
              <a:defRPr sz="28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623399" y="1654657"/>
            <a:ext cx="789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●"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Char char="○"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Char char="■"/>
              <a:defRPr b="0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Char char="●"/>
              <a:defRPr b="0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Char char="○"/>
              <a:defRPr b="0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Font typeface="Helvetica Neue"/>
              <a:buChar char="■"/>
              <a:defRPr b="0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1" name="Google Shape;311;p47"/>
          <p:cNvSpPr txBox="1"/>
          <p:nvPr>
            <p:ph idx="12" type="sldNum"/>
          </p:nvPr>
        </p:nvSpPr>
        <p:spPr>
          <a:xfrm>
            <a:off x="8472450" y="4765388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Arial"/>
              <a:buNone/>
              <a:defRPr b="0" i="0" sz="600" u="none" cap="none" strike="noStrike">
                <a:solidFill>
                  <a:srgbClr val="00C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esentation 2">
  <p:cSld name="TITLE_2">
    <p:bg>
      <p:bgPr>
        <a:solidFill>
          <a:srgbClr val="1C304A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14" name="Google Shape;314;p48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16" name="Google Shape;31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</a:defRPr>
            </a:lvl1pPr>
            <a:lvl2pPr lvl="1" rtl="0">
              <a:buNone/>
              <a:defRPr sz="1300">
                <a:solidFill>
                  <a:srgbClr val="000000"/>
                </a:solidFill>
              </a:defRPr>
            </a:lvl2pPr>
            <a:lvl3pPr lvl="2" rtl="0">
              <a:buNone/>
              <a:defRPr sz="1300">
                <a:solidFill>
                  <a:srgbClr val="000000"/>
                </a:solidFill>
              </a:defRPr>
            </a:lvl3pPr>
            <a:lvl4pPr lvl="3" rtl="0">
              <a:buNone/>
              <a:defRPr sz="1300">
                <a:solidFill>
                  <a:srgbClr val="000000"/>
                </a:solidFill>
              </a:defRPr>
            </a:lvl4pPr>
            <a:lvl5pPr lvl="4" rtl="0">
              <a:buNone/>
              <a:defRPr sz="1300">
                <a:solidFill>
                  <a:srgbClr val="000000"/>
                </a:solidFill>
              </a:defRPr>
            </a:lvl5pPr>
            <a:lvl6pPr lvl="5" rtl="0">
              <a:buNone/>
              <a:defRPr sz="1300">
                <a:solidFill>
                  <a:srgbClr val="000000"/>
                </a:solidFill>
              </a:defRPr>
            </a:lvl6pPr>
            <a:lvl7pPr lvl="6" rtl="0">
              <a:buNone/>
              <a:defRPr sz="1300">
                <a:solidFill>
                  <a:srgbClr val="000000"/>
                </a:solidFill>
              </a:defRPr>
            </a:lvl7pPr>
            <a:lvl8pPr lvl="7" rtl="0">
              <a:buNone/>
              <a:defRPr sz="1300">
                <a:solidFill>
                  <a:srgbClr val="000000"/>
                </a:solidFill>
              </a:defRPr>
            </a:lvl8pPr>
            <a:lvl9pPr lvl="8" rtl="0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 1">
  <p:cSld name="TITLE_AND_BODY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775" lIns="46775" spcFirstLastPara="1" rIns="46775" wrap="square" tIns="46775">
            <a:noAutofit/>
          </a:bodyPr>
          <a:lstStyle>
            <a:lvl1pPr indent="-21590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15900" lvl="1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15900" lvl="2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15900" lvl="3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15900" lvl="4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15900" lvl="5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15900" lvl="6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15900" lvl="7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15900" lvl="8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" showMasterSp="0">
  <p:cSld name="Divider dark">
    <p:bg>
      <p:bgPr>
        <a:solidFill>
          <a:srgbClr val="1C304A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664959" y="614869"/>
            <a:ext cx="39954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2" name="Google Shape;322;p50"/>
          <p:cNvSpPr txBox="1"/>
          <p:nvPr>
            <p:ph idx="2" type="body"/>
          </p:nvPr>
        </p:nvSpPr>
        <p:spPr>
          <a:xfrm>
            <a:off x="666547" y="1938338"/>
            <a:ext cx="64551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323" name="Google Shape;32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948" y="4674378"/>
            <a:ext cx="233400" cy="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0"/>
          <p:cNvSpPr txBox="1"/>
          <p:nvPr>
            <p:ph idx="12" type="sldNum"/>
          </p:nvPr>
        </p:nvSpPr>
        <p:spPr>
          <a:xfrm>
            <a:off x="8320087" y="4814888"/>
            <a:ext cx="1341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Font typeface="Helvetica Neue"/>
              <a:buNone/>
              <a:defRPr b="0" i="0" sz="7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457200" y="205978"/>
            <a:ext cx="8228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mbla"/>
              <a:buNone/>
              <a:defRPr b="1" i="0" sz="4800" u="none" cap="none" strike="noStrike"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2286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2743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32004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36576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Rambla"/>
              <a:buNone/>
              <a:defRPr b="1" i="0" sz="44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457200" y="1110853"/>
            <a:ext cx="8228100" cy="3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mbla"/>
              <a:buNone/>
              <a:defRPr b="1" i="0" sz="3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mbla"/>
              <a:buNone/>
              <a:defRPr b="1" i="0" sz="3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mbla"/>
              <a:buNone/>
              <a:defRPr b="1" i="0" sz="3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mbla"/>
              <a:buNone/>
              <a:defRPr b="1" i="0" sz="3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mbla"/>
              <a:buNone/>
              <a:defRPr b="1" i="0" sz="3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800"/>
              <a:buFont typeface="Rambla"/>
              <a:buNone/>
              <a:defRPr b="1" i="0" sz="36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800"/>
              <a:buFont typeface="Rambla"/>
              <a:buNone/>
              <a:defRPr b="1" i="0" sz="36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800"/>
              <a:buFont typeface="Rambla"/>
              <a:buNone/>
              <a:defRPr b="1" i="0" sz="36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800"/>
              <a:buFont typeface="Rambla"/>
              <a:buNone/>
              <a:defRPr b="1" i="0" sz="3600" u="none" cap="none" strike="noStrike">
                <a:solidFill>
                  <a:srgbClr val="1F497D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328" name="Google Shape;328;p51"/>
          <p:cNvSpPr txBox="1"/>
          <p:nvPr>
            <p:ph idx="12" type="sldNum"/>
          </p:nvPr>
        </p:nvSpPr>
        <p:spPr>
          <a:xfrm>
            <a:off x="7791450" y="4777913"/>
            <a:ext cx="372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775" lIns="46775" spcFirstLastPara="1" rIns="46775" wrap="square" tIns="4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mbla"/>
              <a:buNone/>
              <a:defRPr b="0" i="0" sz="1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esentation" type="title">
  <p:cSld name="TITLE">
    <p:bg>
      <p:bgPr>
        <a:solidFill>
          <a:srgbClr val="1C304A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34" name="Google Shape;334;p53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335" name="Google Shape;335;p53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36" name="Google Shape;33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int" type="secHead">
  <p:cSld name="SECTION_HEADER"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39" name="Google Shape;339;p54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40" name="Google Shape;340;p54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341" name="Google Shape;34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ue" type="tx">
  <p:cSld name="TITLE_AND_BODY">
    <p:bg>
      <p:bgPr>
        <a:solidFill>
          <a:srgbClr val="00C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44" name="Google Shape;344;p55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47" name="Google Shape;347;p56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TITLE_AND_BODY_2_1"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50" name="Google Shape;350;p57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LG quote">
  <p:cSld name="TITLE_AND_BODY_2_1_1">
    <p:bg>
      <p:bgPr>
        <a:solidFill>
          <a:srgbClr val="00C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LG quote">
  <p:cSld name="TITLE_AND_BODY_2_1_1_1"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1 column">
  <p:cSld name="TITLE_AND_BODY_2_1_1_1_1">
    <p:bg>
      <p:bgPr>
        <a:solidFill>
          <a:srgbClr val="1C304A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57" name="Google Shape;357;p60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2 column">
  <p:cSld name="TITLE_AND_BODY_2_1_1_1_1_3">
    <p:bg>
      <p:bgPr>
        <a:solidFill>
          <a:srgbClr val="1C304A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60" name="Google Shape;360;p61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1" name="Google Shape;361;p61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2" name="Google Shape;362;p61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Dark - 3 column bullets">
  <p:cSld name="TITLE_AND_BODY_2_1_1_1_1_3_1">
    <p:bg>
      <p:bgPr>
        <a:solidFill>
          <a:srgbClr val="1C304A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2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65" name="Google Shape;365;p62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6" name="Google Shape;366;p62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7" name="Google Shape;367;p62"/>
          <p:cNvSpPr txBox="1"/>
          <p:nvPr>
            <p:ph idx="3" type="body"/>
          </p:nvPr>
        </p:nvSpPr>
        <p:spPr>
          <a:xfrm>
            <a:off x="3323393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8" name="Google Shape;368;p62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9" name="Google Shape;369;p62"/>
          <p:cNvSpPr/>
          <p:nvPr/>
        </p:nvSpPr>
        <p:spPr>
          <a:xfrm>
            <a:off x="81552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62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371" name="Google Shape;371;p62"/>
          <p:cNvSpPr/>
          <p:nvPr/>
        </p:nvSpPr>
        <p:spPr>
          <a:xfrm>
            <a:off x="3375583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62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373" name="Google Shape;373;p62"/>
          <p:cNvSpPr/>
          <p:nvPr/>
        </p:nvSpPr>
        <p:spPr>
          <a:xfrm>
            <a:off x="599343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598948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>
              <a:solidFill>
                <a:srgbClr val="1C304A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1 column">
  <p:cSld name="TITLE_AND_BODY_2_1_1_1_1_2"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77" name="Google Shape;377;p63"/>
          <p:cNvSpPr txBox="1"/>
          <p:nvPr>
            <p:ph idx="1" type="body"/>
          </p:nvPr>
        </p:nvSpPr>
        <p:spPr>
          <a:xfrm>
            <a:off x="623400" y="1662376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">
  <p:cSld name="TITLE_AND_BODY_2_1_1_1_1_1"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80" name="Google Shape;380;p64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1" name="Google Shape;381;p64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2" name="Google Shape;382;p64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3 column ">
  <p:cSld name="TITLE_AND_TWO_COLUMNS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5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5" name="Google Shape;385;p65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5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7" name="Google Shape;387;p65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8" name="Google Shape;388;p65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89" name="Google Shape;389;p65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90" name="Google Shape;390;p65"/>
          <p:cNvSpPr/>
          <p:nvPr/>
        </p:nvSpPr>
        <p:spPr>
          <a:xfrm>
            <a:off x="81552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65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/>
          </a:p>
        </p:txBody>
      </p:sp>
      <p:sp>
        <p:nvSpPr>
          <p:cNvPr id="392" name="Google Shape;392;p65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65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/>
          </a:p>
        </p:txBody>
      </p:sp>
      <p:sp>
        <p:nvSpPr>
          <p:cNvPr id="394" name="Google Shape;394;p65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Google Shape;395;p65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 icons">
  <p:cSld name="TITLE_AND_TWO_COLUMNS_1_2"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98" name="Google Shape;398;p66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66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66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1" name="Google Shape;401;p66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2" name="Google Shape;402;p66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66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66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5" name="Google Shape;405;p66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8" name="Google Shape;408;p67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67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67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1" name="Google Shape;411;p67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2" name="Google Shape;412;p67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67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67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5" name="Google Shape;415;p67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boxes">
  <p:cSld name="TITLE_AND_TWO_COLUMNS_1_2_1_1"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68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19" name="Google Shape;419;p68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0" name="Google Shape;420;p68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68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2" name="Google Shape;422;p68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68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4" name="Google Shape;424;p68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" name="Google Shape;425;p68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6" name="Google Shape;426;p68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68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8" name="Google Shape;428;p68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68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CUSTOM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32" name="Google Shape;432;p69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">
  <p:cSld name="MAIN_POINT">
    <p:bg>
      <p:bgPr>
        <a:solidFill>
          <a:srgbClr val="666666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0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0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6" name="Google Shape;436;p70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ue Section Title ">
  <p:cSld name="SECTION_TITLE_AND_DESCRIPTION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1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1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71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41" name="Google Shape;441;p71"/>
          <p:cNvSpPr txBox="1"/>
          <p:nvPr>
            <p:ph idx="1" type="body"/>
          </p:nvPr>
        </p:nvSpPr>
        <p:spPr>
          <a:xfrm>
            <a:off x="725275" y="1722025"/>
            <a:ext cx="3515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2" name="Google Shape;442;p71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">
  <p:cSld name="SECTION_TITLE_AND_DESCRIPTION_1_1">
    <p:bg>
      <p:bgPr>
        <a:solidFill>
          <a:srgbClr val="1C304A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2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45" name="Google Shape;445;p72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3"/>
          <p:cNvSpPr txBox="1"/>
          <p:nvPr/>
        </p:nvSpPr>
        <p:spPr>
          <a:xfrm>
            <a:off x="712850" y="289400"/>
            <a:ext cx="8212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448" name="Google Shape;448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333" y="12612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449" name="Google Shape;44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81" y="1268638"/>
            <a:ext cx="628450" cy="62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450" name="Google Shape;45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75" y="126864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451" name="Google Shape;45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50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452" name="Google Shape;452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875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453" name="Google Shape;453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802" y="205842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454" name="Google Shape;454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477" y="132277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455" name="Google Shape;455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105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456" name="Google Shape;456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4100" y="130852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457" name="Google Shape;457;p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25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458" name="Google Shape;458;p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40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459" name="Google Shape;459;p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99075" y="120239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460" name="Google Shape;460;p7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950" y="118408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461" name="Google Shape;461;p7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28600" y="2138363"/>
            <a:ext cx="599525" cy="59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462" name="Google Shape;462;p7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025" y="3077562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463" name="Google Shape;463;p7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663" y="304864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464" name="Google Shape;464;p7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91050" y="3063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465" name="Google Shape;465;p7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02477" y="31186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466" name="Google Shape;466;p7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29075" y="2957987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467" name="Google Shape;467;p7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73300" y="37819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468" name="Google Shape;468;p7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3863" y="38283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469" name="Google Shape;469;p7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89063" y="379985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470" name="Google Shape;470;p7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02600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471" name="Google Shape;471;p7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4058" y="370307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472" name="Google Shape;472;p7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45131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473" name="Google Shape;473;p7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02600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474" name="Google Shape;474;p7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33281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475" name="Google Shape;475;p7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7408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476" name="Google Shape;476;p7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4425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477" name="Google Shape;477;p7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0260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478" name="Google Shape;478;p7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26831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479" name="Google Shape;479;p7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07408" y="1992099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975550" y="3830230"/>
            <a:ext cx="761275" cy="76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481" name="Google Shape;481;p73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28838" y="302716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482" name="Google Shape;482;p73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09950" y="206511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483" name="Google Shape;483;p73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02477" y="3852958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484" name="Google Shape;484;p73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949813" y="3830230"/>
            <a:ext cx="654825" cy="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3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4"/>
          <p:cNvSpPr txBox="1"/>
          <p:nvPr/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74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" sz="10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74"/>
          <p:cNvSpPr/>
          <p:nvPr/>
        </p:nvSpPr>
        <p:spPr>
          <a:xfrm>
            <a:off x="794975" y="1589940"/>
            <a:ext cx="808500" cy="8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4"/>
          <p:cNvSpPr/>
          <p:nvPr/>
        </p:nvSpPr>
        <p:spPr>
          <a:xfrm>
            <a:off x="1800575" y="1589940"/>
            <a:ext cx="808500" cy="808500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4"/>
          <p:cNvSpPr/>
          <p:nvPr/>
        </p:nvSpPr>
        <p:spPr>
          <a:xfrm>
            <a:off x="2806175" y="1589940"/>
            <a:ext cx="808500" cy="808500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4"/>
          <p:cNvSpPr/>
          <p:nvPr/>
        </p:nvSpPr>
        <p:spPr>
          <a:xfrm>
            <a:off x="3811775" y="1589940"/>
            <a:ext cx="808500" cy="808500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4"/>
          <p:cNvSpPr/>
          <p:nvPr/>
        </p:nvSpPr>
        <p:spPr>
          <a:xfrm>
            <a:off x="4817375" y="1589940"/>
            <a:ext cx="808500" cy="808500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74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74"/>
          <p:cNvSpPr txBox="1"/>
          <p:nvPr/>
        </p:nvSpPr>
        <p:spPr>
          <a:xfrm>
            <a:off x="17177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74"/>
          <p:cNvSpPr txBox="1"/>
          <p:nvPr/>
        </p:nvSpPr>
        <p:spPr>
          <a:xfrm>
            <a:off x="27233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74"/>
          <p:cNvSpPr txBox="1"/>
          <p:nvPr/>
        </p:nvSpPr>
        <p:spPr>
          <a:xfrm>
            <a:off x="37289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74"/>
          <p:cNvSpPr txBox="1"/>
          <p:nvPr/>
        </p:nvSpPr>
        <p:spPr>
          <a:xfrm>
            <a:off x="47345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Google Shape;499;p74"/>
          <p:cNvSpPr/>
          <p:nvPr/>
        </p:nvSpPr>
        <p:spPr>
          <a:xfrm>
            <a:off x="5822975" y="1589940"/>
            <a:ext cx="808500" cy="80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4"/>
          <p:cNvSpPr txBox="1"/>
          <p:nvPr/>
        </p:nvSpPr>
        <p:spPr>
          <a:xfrm>
            <a:off x="57401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1" name="Google Shape;5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73" y="1074050"/>
            <a:ext cx="1692975" cy="29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esentation 1">
  <p:cSld name="TITLE_1">
    <p:bg>
      <p:bgPr>
        <a:solidFill>
          <a:srgbClr val="1C304A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5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04" name="Google Shape;504;p75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505" name="Google Shape;505;p75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506" name="Google Shape;506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lg bright" showMasterSp="0">
  <p:cSld name="Quote lg bright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 txBox="1"/>
          <p:nvPr>
            <p:ph idx="1" type="body"/>
          </p:nvPr>
        </p:nvSpPr>
        <p:spPr>
          <a:xfrm>
            <a:off x="664151" y="876300"/>
            <a:ext cx="78105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9" name="Google Shape;509;p76"/>
          <p:cNvSpPr txBox="1"/>
          <p:nvPr>
            <p:ph idx="12" type="sldNum"/>
          </p:nvPr>
        </p:nvSpPr>
        <p:spPr>
          <a:xfrm>
            <a:off x="8316118" y="4814888"/>
            <a:ext cx="138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7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bg>
      <p:bgPr>
        <a:solidFill>
          <a:srgbClr val="FEFDFD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7"/>
          <p:cNvSpPr txBox="1"/>
          <p:nvPr>
            <p:ph idx="12" type="sldNum"/>
          </p:nvPr>
        </p:nvSpPr>
        <p:spPr>
          <a:xfrm>
            <a:off x="4569619" y="4905375"/>
            <a:ext cx="154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esentation" type="title">
  <p:cSld name="TITLE">
    <p:bg>
      <p:bgPr>
        <a:solidFill>
          <a:srgbClr val="1C304A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9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18" name="Google Shape;518;p79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519" name="Google Shape;519;p79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520" name="Google Shape;520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int" type="secHead">
  <p:cSld name="SECTION_HEADER"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23" name="Google Shape;523;p80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24" name="Google Shape;524;p80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525" name="Google Shape;525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ue" type="tx">
  <p:cSld name="TITLE_AND_BODY">
    <p:bg>
      <p:bgPr>
        <a:solidFill>
          <a:srgbClr val="00C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81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29" name="Google Shape;529;p81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530" name="Google Shape;53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2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82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34" name="Google Shape;534;p82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pic>
        <p:nvPicPr>
          <p:cNvPr id="535" name="Google Shape;535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TITLE_AND_BODY_2_1">
    <p:bg>
      <p:bgPr>
        <a:solidFill>
          <a:srgbClr val="FFFFF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3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8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39" name="Google Shape;539;p83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LG quote">
  <p:cSld name="TITLE_AND_BODY_2_1_1">
    <p:bg>
      <p:bgPr>
        <a:solidFill>
          <a:srgbClr val="00C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4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8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LG quote">
  <p:cSld name="TITLE_AND_BODY_2_1_1_1">
    <p:bg>
      <p:bgPr>
        <a:solidFill>
          <a:srgbClr val="FFFFFF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5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45" name="Google Shape;545;p85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1 column">
  <p:cSld name="TITLE_AND_BODY_2_1_1_1_1">
    <p:bg>
      <p:bgPr>
        <a:solidFill>
          <a:srgbClr val="1C304A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48" name="Google Shape;548;p86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9" name="Google Shape;549;p86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2 column">
  <p:cSld name="TITLE_AND_BODY_2_1_1_1_1_3">
    <p:bg>
      <p:bgPr>
        <a:solidFill>
          <a:srgbClr val="1C304A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87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53" name="Google Shape;553;p87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4" name="Google Shape;554;p87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5" name="Google Shape;555;p87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Dark - 3 column bullets">
  <p:cSld name="TITLE_AND_BODY_2_1_1_1_1_3_1">
    <p:bg>
      <p:bgPr>
        <a:solidFill>
          <a:srgbClr val="1C304A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88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59" name="Google Shape;559;p88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0" name="Google Shape;560;p88"/>
          <p:cNvSpPr txBox="1"/>
          <p:nvPr>
            <p:ph idx="2" type="body"/>
          </p:nvPr>
        </p:nvSpPr>
        <p:spPr>
          <a:xfrm>
            <a:off x="737118" y="2944700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88"/>
          <p:cNvSpPr txBox="1"/>
          <p:nvPr>
            <p:ph idx="3" type="body"/>
          </p:nvPr>
        </p:nvSpPr>
        <p:spPr>
          <a:xfrm>
            <a:off x="3323393" y="2944700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2" name="Google Shape;562;p88"/>
          <p:cNvSpPr txBox="1"/>
          <p:nvPr>
            <p:ph idx="4" type="body"/>
          </p:nvPr>
        </p:nvSpPr>
        <p:spPr>
          <a:xfrm>
            <a:off x="5909667" y="2944700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88"/>
          <p:cNvSpPr/>
          <p:nvPr/>
        </p:nvSpPr>
        <p:spPr>
          <a:xfrm>
            <a:off x="815525" y="1429228"/>
            <a:ext cx="1353000" cy="13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p88"/>
          <p:cNvSpPr/>
          <p:nvPr/>
        </p:nvSpPr>
        <p:spPr>
          <a:xfrm>
            <a:off x="3375575" y="1429228"/>
            <a:ext cx="1353000" cy="13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p88"/>
          <p:cNvSpPr/>
          <p:nvPr/>
        </p:nvSpPr>
        <p:spPr>
          <a:xfrm>
            <a:off x="5993425" y="1429228"/>
            <a:ext cx="1353000" cy="13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1 column">
  <p:cSld name="TITLE_AND_BODY_2_1_1_1_1_2"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9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68" name="Google Shape;568;p89"/>
          <p:cNvSpPr txBox="1"/>
          <p:nvPr>
            <p:ph idx="1" type="body"/>
          </p:nvPr>
        </p:nvSpPr>
        <p:spPr>
          <a:xfrm>
            <a:off x="623400" y="1662376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69" name="Google Shape;569;p8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">
  <p:cSld name="TITLE_AND_BODY_2_1_1_1_1_1">
    <p:bg>
      <p:bgPr>
        <a:solidFill>
          <a:srgbClr val="FFFFF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0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72" name="Google Shape;572;p9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90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4" name="Google Shape;574;p90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5" name="Google Shape;575;p90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3 column ">
  <p:cSld name="TITLE_AND_TWO_COLUMNS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1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8" name="Google Shape;578;p91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1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0" name="Google Shape;580;p91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1" name="Google Shape;581;p91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82" name="Google Shape;582;p91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83" name="Google Shape;583;p9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91"/>
          <p:cNvSpPr/>
          <p:nvPr/>
        </p:nvSpPr>
        <p:spPr>
          <a:xfrm>
            <a:off x="81552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5" name="Google Shape;585;p91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/>
          </a:p>
        </p:txBody>
      </p:sp>
      <p:sp>
        <p:nvSpPr>
          <p:cNvPr id="586" name="Google Shape;586;p91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91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/>
          </a:p>
        </p:txBody>
      </p:sp>
      <p:sp>
        <p:nvSpPr>
          <p:cNvPr id="588" name="Google Shape;588;p91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p91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 icons">
  <p:cSld name="TITLE_AND_TWO_COLUMNS_1_2">
    <p:bg>
      <p:bgPr>
        <a:solidFill>
          <a:srgbClr val="FFFFFF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2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92" name="Google Shape;592;p92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92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4" name="Google Shape;594;p92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92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96" name="Google Shape;596;p92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97" name="Google Shape;597;p92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92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92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00" name="Google Shape;600;p92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3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03" name="Google Shape;603;p93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3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5" name="Google Shape;605;p93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Google Shape;606;p93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07" name="Google Shape;607;p93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08" name="Google Shape;608;p93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9" name="Google Shape;609;p93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0" name="Google Shape;610;p93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11" name="Google Shape;611;p93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boxes">
  <p:cSld name="TITLE_AND_TWO_COLUMNS_1_2_1_1">
    <p:bg>
      <p:bgPr>
        <a:solidFill>
          <a:srgbClr val="FFFFF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4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94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15" name="Google Shape;615;p94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6" name="Google Shape;616;p94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7" name="Google Shape;617;p94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8" name="Google Shape;618;p94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Google Shape;619;p94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0" name="Google Shape;620;p94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1" name="Google Shape;621;p94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2" name="Google Shape;622;p94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Google Shape;623;p94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4" name="Google Shape;624;p94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94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CUSTOM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5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95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29" name="Google Shape;629;p95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">
  <p:cSld name="MAIN_POINT">
    <p:bg>
      <p:bgPr>
        <a:solidFill>
          <a:srgbClr val="666666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96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6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3" name="Google Shape;633;p96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ue Section Title ">
  <p:cSld name="SECTION_TITLE_AND_DESCRIPTION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7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97"/>
          <p:cNvSpPr txBox="1"/>
          <p:nvPr>
            <p:ph idx="12" type="sldNum"/>
          </p:nvPr>
        </p:nvSpPr>
        <p:spPr>
          <a:xfrm>
            <a:off x="8472450" y="4881626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97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38" name="Google Shape;638;p97"/>
          <p:cNvSpPr txBox="1"/>
          <p:nvPr>
            <p:ph idx="1" type="body"/>
          </p:nvPr>
        </p:nvSpPr>
        <p:spPr>
          <a:xfrm>
            <a:off x="725275" y="1722025"/>
            <a:ext cx="3515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9" name="Google Shape;639;p97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">
  <p:cSld name="SECTION_TITLE_AND_DESCRIPTION_1_1">
    <p:bg>
      <p:bgPr>
        <a:solidFill>
          <a:srgbClr val="1C304A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8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42" name="Google Shape;642;p98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43" name="Google Shape;643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99"/>
          <p:cNvSpPr txBox="1"/>
          <p:nvPr/>
        </p:nvSpPr>
        <p:spPr>
          <a:xfrm>
            <a:off x="712850" y="289400"/>
            <a:ext cx="8212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647" name="Google Shape;647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333" y="12612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648" name="Google Shape;64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81" y="1268638"/>
            <a:ext cx="628450" cy="62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649" name="Google Shape;64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75" y="126864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650" name="Google Shape;650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50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651" name="Google Shape;651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875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652" name="Google Shape;652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802" y="205842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653" name="Google Shape;653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477" y="132277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654" name="Google Shape;654;p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105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655" name="Google Shape;655;p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4100" y="130852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656" name="Google Shape;656;p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25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657" name="Google Shape;657;p9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40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658" name="Google Shape;658;p9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99075" y="120239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659" name="Google Shape;659;p9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950" y="118408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660" name="Google Shape;660;p9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28600" y="2138363"/>
            <a:ext cx="599525" cy="59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661" name="Google Shape;661;p9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025" y="3077562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662" name="Google Shape;662;p9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663" y="304864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663" name="Google Shape;663;p9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91050" y="3063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664" name="Google Shape;664;p9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02477" y="31186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665" name="Google Shape;665;p9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29075" y="2957987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666" name="Google Shape;666;p9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73300" y="37819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667" name="Google Shape;667;p9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3863" y="38283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668" name="Google Shape;668;p9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89063" y="379985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669" name="Google Shape;669;p9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02600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670" name="Google Shape;670;p9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4058" y="370307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671" name="Google Shape;671;p9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45131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672" name="Google Shape;672;p9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02600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673" name="Google Shape;673;p9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33281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674" name="Google Shape;674;p9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7408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675" name="Google Shape;675;p9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4425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676" name="Google Shape;676;p9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0260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677" name="Google Shape;677;p9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26831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678" name="Google Shape;678;p9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07408" y="1992099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975550" y="3830230"/>
            <a:ext cx="761275" cy="76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680" name="Google Shape;680;p9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28838" y="302716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681" name="Google Shape;681;p9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09950" y="206511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682" name="Google Shape;682;p9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02477" y="3852958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683" name="Google Shape;683;p9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949813" y="3830230"/>
            <a:ext cx="654825" cy="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99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0"/>
          <p:cNvSpPr txBox="1"/>
          <p:nvPr/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p100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" sz="10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8" name="Google Shape;688;p100"/>
          <p:cNvSpPr/>
          <p:nvPr/>
        </p:nvSpPr>
        <p:spPr>
          <a:xfrm>
            <a:off x="794975" y="1589940"/>
            <a:ext cx="808500" cy="8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00"/>
          <p:cNvSpPr/>
          <p:nvPr/>
        </p:nvSpPr>
        <p:spPr>
          <a:xfrm>
            <a:off x="1800575" y="1589940"/>
            <a:ext cx="808500" cy="808500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00"/>
          <p:cNvSpPr/>
          <p:nvPr/>
        </p:nvSpPr>
        <p:spPr>
          <a:xfrm>
            <a:off x="2806175" y="1589940"/>
            <a:ext cx="808500" cy="808500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00"/>
          <p:cNvSpPr/>
          <p:nvPr/>
        </p:nvSpPr>
        <p:spPr>
          <a:xfrm>
            <a:off x="3811775" y="1589940"/>
            <a:ext cx="808500" cy="808500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00"/>
          <p:cNvSpPr/>
          <p:nvPr/>
        </p:nvSpPr>
        <p:spPr>
          <a:xfrm>
            <a:off x="4817375" y="1589940"/>
            <a:ext cx="808500" cy="808500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00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p100"/>
          <p:cNvSpPr txBox="1"/>
          <p:nvPr/>
        </p:nvSpPr>
        <p:spPr>
          <a:xfrm>
            <a:off x="17177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100"/>
          <p:cNvSpPr txBox="1"/>
          <p:nvPr/>
        </p:nvSpPr>
        <p:spPr>
          <a:xfrm>
            <a:off x="27233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6" name="Google Shape;696;p100"/>
          <p:cNvSpPr txBox="1"/>
          <p:nvPr/>
        </p:nvSpPr>
        <p:spPr>
          <a:xfrm>
            <a:off x="37289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7" name="Google Shape;697;p100"/>
          <p:cNvSpPr txBox="1"/>
          <p:nvPr/>
        </p:nvSpPr>
        <p:spPr>
          <a:xfrm>
            <a:off x="47345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100"/>
          <p:cNvSpPr/>
          <p:nvPr/>
        </p:nvSpPr>
        <p:spPr>
          <a:xfrm>
            <a:off x="5822975" y="1589940"/>
            <a:ext cx="808500" cy="80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0"/>
          <p:cNvSpPr txBox="1"/>
          <p:nvPr/>
        </p:nvSpPr>
        <p:spPr>
          <a:xfrm>
            <a:off x="57401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0" name="Google Shape;70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73" y="1074050"/>
            <a:ext cx="1692975" cy="29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3" name="Google Shape;703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4" name="Google Shape;704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" type="title">
  <p:cSld name="TITLE">
    <p:bg>
      <p:bgPr>
        <a:solidFill>
          <a:srgbClr val="1C304A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3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10" name="Google Shape;710;p103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711" name="Google Shape;711;p103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712" name="Google Shape;712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Light" type="secHead">
  <p:cSld name="SECTION_HEADER">
    <p:bg>
      <p:bgPr>
        <a:solidFill>
          <a:srgbClr val="FFFFFF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4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15" name="Google Shape;715;p104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16" name="Google Shape;716;p104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717" name="Google Shape;717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6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5.xml"/><Relationship Id="rId24" Type="http://schemas.openxmlformats.org/officeDocument/2006/relationships/theme" Target="../theme/theme8.xml"/><Relationship Id="rId23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2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9.xml"/><Relationship Id="rId3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15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32.xml"/><Relationship Id="rId33" Type="http://schemas.openxmlformats.org/officeDocument/2006/relationships/theme" Target="../theme/theme5.xml"/><Relationship Id="rId10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39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75.xml"/><Relationship Id="rId21" Type="http://schemas.openxmlformats.org/officeDocument/2006/relationships/slideLayout" Target="../slideLayouts/slideLayout174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Helvetica Neue"/>
              <a:buChar char="○"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●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○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Helvetica Neue"/>
              <a:buChar char="○"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●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○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4" name="Google Shape;514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Helvetica Neue"/>
              <a:buChar char="○"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●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○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5" name="Google Shape;51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defRPr b="1" sz="26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sz="2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7" name="Google Shape;707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○"/>
              <a:defRPr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■"/>
              <a:defRPr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Char char="●"/>
              <a:defRPr sz="12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Char char="○"/>
              <a:defRPr sz="10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■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●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○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Font typeface="Helvetica Neue"/>
              <a:buChar char="■"/>
              <a:defRPr sz="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7" name="Google Shape;877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Helvetica Neue"/>
              <a:buChar char="○"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●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○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8" name="Google Shape;878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4" name="Google Shape;1114;p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Char char="●"/>
              <a:defRPr b="0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Char char="○"/>
              <a:defRPr b="0" i="0" sz="1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■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●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○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Font typeface="Helvetica Neue"/>
              <a:buChar char="■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3.png"/><Relationship Id="rId4" Type="http://schemas.openxmlformats.org/officeDocument/2006/relationships/image" Target="../media/image2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humaaans.com/" TargetMode="External"/><Relationship Id="rId4" Type="http://schemas.openxmlformats.org/officeDocument/2006/relationships/image" Target="../media/image2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1.png"/><Relationship Id="rId4" Type="http://schemas.openxmlformats.org/officeDocument/2006/relationships/hyperlink" Target="https://avataaars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4.png"/><Relationship Id="rId4" Type="http://schemas.openxmlformats.org/officeDocument/2006/relationships/image" Target="../media/image2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9.png"/><Relationship Id="rId4" Type="http://schemas.openxmlformats.org/officeDocument/2006/relationships/image" Target="../media/image252.png"/><Relationship Id="rId9" Type="http://schemas.openxmlformats.org/officeDocument/2006/relationships/hyperlink" Target="https://www.humaaans.com/" TargetMode="External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4.png"/><Relationship Id="rId8" Type="http://schemas.openxmlformats.org/officeDocument/2006/relationships/image" Target="../media/image258.png"/><Relationship Id="rId10" Type="http://schemas.openxmlformats.org/officeDocument/2006/relationships/hyperlink" Target="https://avataaars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mindtheproduct.com/2019/06/lean-agile-design-thinking-by-jeff-gothelf/" TargetMode="External"/><Relationship Id="rId4" Type="http://schemas.openxmlformats.org/officeDocument/2006/relationships/hyperlink" Target="https://product-guide.18f.gov/we-do-product-well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84"/>
          <p:cNvSpPr txBox="1"/>
          <p:nvPr>
            <p:ph type="ctrTitle"/>
          </p:nvPr>
        </p:nvSpPr>
        <p:spPr>
          <a:xfrm>
            <a:off x="718450" y="1369138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5: Working iteratively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93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"/>
              <a:t>What, if any, seemed challenging or new with the Value P</a:t>
            </a:r>
            <a:r>
              <a:rPr lang="en"/>
              <a:t>roposition</a:t>
            </a:r>
            <a:r>
              <a:rPr lang="en"/>
              <a:t> Canvas?</a:t>
            </a:r>
            <a:endParaRPr/>
          </a:p>
        </p:txBody>
      </p:sp>
      <p:sp>
        <p:nvSpPr>
          <p:cNvPr id="1335" name="Google Shape;1335;p193"/>
          <p:cNvSpPr txBox="1"/>
          <p:nvPr>
            <p:ph idx="4294967295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DISCUSS</a:t>
            </a:r>
            <a:endParaRPr b="1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94"/>
          <p:cNvSpPr txBox="1"/>
          <p:nvPr>
            <p:ph type="ctrTitle"/>
          </p:nvPr>
        </p:nvSpPr>
        <p:spPr>
          <a:xfrm>
            <a:off x="706250" y="1745850"/>
            <a:ext cx="77823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 your hypotheses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95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believe … [</a:t>
            </a:r>
            <a:r>
              <a:rPr i="1" lang="en"/>
              <a:t> feature and to the user group]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result in …</a:t>
            </a:r>
            <a:r>
              <a:rPr lang="en"/>
              <a:t>[</a:t>
            </a:r>
            <a:r>
              <a:rPr i="1" lang="en"/>
              <a:t>benefit]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know we are right when …</a:t>
            </a:r>
            <a:r>
              <a:rPr lang="en"/>
              <a:t>[</a:t>
            </a:r>
            <a:r>
              <a:rPr i="1" lang="en"/>
              <a:t>outcome]</a:t>
            </a:r>
            <a:endParaRPr/>
          </a:p>
        </p:txBody>
      </p:sp>
      <p:sp>
        <p:nvSpPr>
          <p:cNvPr id="1346" name="Google Shape;1346;p195"/>
          <p:cNvSpPr txBox="1"/>
          <p:nvPr>
            <p:ph idx="4294967295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HOW DO YOU DRAFT</a:t>
            </a:r>
            <a:r>
              <a:rPr b="1" lang="en" sz="1200"/>
              <a:t> A HYPOTHESIS</a:t>
            </a:r>
            <a:endParaRPr b="1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96"/>
          <p:cNvSpPr txBox="1"/>
          <p:nvPr>
            <p:ph type="ctrTitle"/>
          </p:nvPr>
        </p:nvSpPr>
        <p:spPr>
          <a:xfrm>
            <a:off x="706250" y="1745850"/>
            <a:ext cx="77823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97"/>
          <p:cNvSpPr txBox="1"/>
          <p:nvPr>
            <p:ph idx="4294967295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LEAN PRIORITIZATION </a:t>
            </a:r>
            <a:endParaRPr b="1" sz="1200"/>
          </a:p>
        </p:txBody>
      </p:sp>
      <p:pic>
        <p:nvPicPr>
          <p:cNvPr id="1357" name="Google Shape;1357;p197"/>
          <p:cNvPicPr preferRelativeResize="0"/>
          <p:nvPr/>
        </p:nvPicPr>
        <p:blipFill rotWithShape="1">
          <a:blip r:embed="rId3">
            <a:alphaModFix/>
          </a:blip>
          <a:srcRect b="0" l="0" r="4150" t="4725"/>
          <a:stretch/>
        </p:blipFill>
        <p:spPr>
          <a:xfrm>
            <a:off x="938200" y="828775"/>
            <a:ext cx="5145875" cy="41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98"/>
          <p:cNvSpPr txBox="1"/>
          <p:nvPr>
            <p:ph type="ctrTitle"/>
          </p:nvPr>
        </p:nvSpPr>
        <p:spPr>
          <a:xfrm>
            <a:off x="706250" y="1745850"/>
            <a:ext cx="77823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iteratively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100" y="809625"/>
            <a:ext cx="352425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625" y="809625"/>
            <a:ext cx="35242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99"/>
          <p:cNvSpPr txBox="1"/>
          <p:nvPr>
            <p:ph idx="4294967295" type="body"/>
          </p:nvPr>
        </p:nvSpPr>
        <p:spPr>
          <a:xfrm>
            <a:off x="4744025" y="1687731"/>
            <a:ext cx="35244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Nailed it!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00"/>
          <p:cNvSpPr txBox="1"/>
          <p:nvPr/>
        </p:nvSpPr>
        <p:spPr>
          <a:xfrm>
            <a:off x="6354450" y="4795800"/>
            <a:ext cx="2789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Humaaans</a:t>
            </a:r>
            <a:r>
              <a:rPr lang="en" sz="10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Pablo Stanley</a:t>
            </a:r>
            <a:endParaRPr sz="1000">
              <a:solidFill>
                <a:srgbClr val="606060"/>
              </a:solidFill>
            </a:endParaRPr>
          </a:p>
        </p:txBody>
      </p:sp>
      <p:sp>
        <p:nvSpPr>
          <p:cNvPr id="1375" name="Google Shape;1375;p200"/>
          <p:cNvSpPr/>
          <p:nvPr/>
        </p:nvSpPr>
        <p:spPr>
          <a:xfrm>
            <a:off x="0" y="-9825"/>
            <a:ext cx="4591800" cy="5230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200"/>
          <p:cNvSpPr txBox="1"/>
          <p:nvPr>
            <p:ph idx="4294967295" type="body"/>
          </p:nvPr>
        </p:nvSpPr>
        <p:spPr>
          <a:xfrm>
            <a:off x="538050" y="796425"/>
            <a:ext cx="35157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Learn about the problem you’re trying to solve.</a:t>
            </a:r>
            <a:br>
              <a:rPr b="1" lang="en" sz="26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(don’t worry about the solution yet!)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377" name="Google Shape;1377;p200"/>
          <p:cNvSpPr/>
          <p:nvPr/>
        </p:nvSpPr>
        <p:spPr>
          <a:xfrm>
            <a:off x="5312000" y="1035650"/>
            <a:ext cx="3072300" cy="30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8" name="Google Shape;1378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975" y="767250"/>
            <a:ext cx="36195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01"/>
          <p:cNvSpPr/>
          <p:nvPr/>
        </p:nvSpPr>
        <p:spPr>
          <a:xfrm>
            <a:off x="0" y="-9825"/>
            <a:ext cx="4591800" cy="5230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01"/>
          <p:cNvSpPr txBox="1"/>
          <p:nvPr>
            <p:ph idx="4294967295" type="body"/>
          </p:nvPr>
        </p:nvSpPr>
        <p:spPr>
          <a:xfrm>
            <a:off x="538050" y="796425"/>
            <a:ext cx="35157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Try things by making prototypes — then test them and see how it goes.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1385" name="Google Shape;1385;p201"/>
          <p:cNvSpPr/>
          <p:nvPr/>
        </p:nvSpPr>
        <p:spPr>
          <a:xfrm>
            <a:off x="5312000" y="1035650"/>
            <a:ext cx="3072300" cy="30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15" y="767250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02"/>
          <p:cNvSpPr/>
          <p:nvPr/>
        </p:nvSpPr>
        <p:spPr>
          <a:xfrm>
            <a:off x="0" y="-9825"/>
            <a:ext cx="4591800" cy="5230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202"/>
          <p:cNvSpPr txBox="1"/>
          <p:nvPr>
            <p:ph idx="4294967295" type="body"/>
          </p:nvPr>
        </p:nvSpPr>
        <p:spPr>
          <a:xfrm>
            <a:off x="538050" y="796425"/>
            <a:ext cx="35157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Once you know a little more about what will solve the problem, build part of it in a way you can show to users.</a:t>
            </a:r>
            <a:endParaRPr b="1" sz="2600">
              <a:solidFill>
                <a:srgbClr val="FFFFFF"/>
              </a:solidFill>
            </a:endParaRPr>
          </a:p>
        </p:txBody>
      </p:sp>
      <p:pic>
        <p:nvPicPr>
          <p:cNvPr id="1393" name="Google Shape;1393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025" y="767250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85"/>
          <p:cNvSpPr txBox="1"/>
          <p:nvPr/>
        </p:nvSpPr>
        <p:spPr>
          <a:xfrm>
            <a:off x="645475" y="1167850"/>
            <a:ext cx="6880800" cy="3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</a:t>
            </a:r>
            <a:r>
              <a:rPr b="1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last week’s session: </a:t>
            </a:r>
            <a:b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 Lifecycle, Value Proposition Canvas</a:t>
            </a:r>
            <a:b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 iteratively: 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of iterative development: </a:t>
            </a:r>
            <a:b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FedRAMP </a:t>
            </a: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b="1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do we go from here? </a:t>
            </a:r>
            <a:br>
              <a:rPr b="1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RevAMPD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7" name="Google Shape;1287;p185"/>
          <p:cNvSpPr txBox="1"/>
          <p:nvPr>
            <p:ph type="ctrTitle"/>
          </p:nvPr>
        </p:nvSpPr>
        <p:spPr>
          <a:xfrm>
            <a:off x="598750" y="360501"/>
            <a:ext cx="73866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CFFF"/>
                </a:solidFill>
              </a:rPr>
              <a:t>Agenda</a:t>
            </a:r>
            <a:endParaRPr>
              <a:solidFill>
                <a:srgbClr val="00C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03"/>
          <p:cNvSpPr/>
          <p:nvPr/>
        </p:nvSpPr>
        <p:spPr>
          <a:xfrm>
            <a:off x="0" y="-9825"/>
            <a:ext cx="4591800" cy="5230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203"/>
          <p:cNvSpPr txBox="1"/>
          <p:nvPr>
            <p:ph idx="4294967295" type="body"/>
          </p:nvPr>
        </p:nvSpPr>
        <p:spPr>
          <a:xfrm>
            <a:off x="538050" y="796425"/>
            <a:ext cx="35157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Get feedback from your users!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1400" name="Google Shape;1400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025" y="767250"/>
            <a:ext cx="35242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203"/>
          <p:cNvSpPr txBox="1"/>
          <p:nvPr/>
        </p:nvSpPr>
        <p:spPr>
          <a:xfrm>
            <a:off x="6354450" y="4795800"/>
            <a:ext cx="2789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Avataaars</a:t>
            </a:r>
            <a:r>
              <a:rPr lang="en" sz="10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Pablo Stanley</a:t>
            </a:r>
            <a:endParaRPr sz="1000">
              <a:solidFill>
                <a:srgbClr val="60606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04"/>
          <p:cNvSpPr/>
          <p:nvPr/>
        </p:nvSpPr>
        <p:spPr>
          <a:xfrm>
            <a:off x="0" y="-9825"/>
            <a:ext cx="4591800" cy="5230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04"/>
          <p:cNvSpPr txBox="1"/>
          <p:nvPr>
            <p:ph idx="4294967295" type="body"/>
          </p:nvPr>
        </p:nvSpPr>
        <p:spPr>
          <a:xfrm>
            <a:off x="538050" y="796425"/>
            <a:ext cx="35157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Incorporate your feedback and make an improved version for real people.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1408" name="Google Shape;140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602" y="797635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05"/>
          <p:cNvSpPr/>
          <p:nvPr/>
        </p:nvSpPr>
        <p:spPr>
          <a:xfrm>
            <a:off x="0" y="-9825"/>
            <a:ext cx="4591800" cy="5230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205"/>
          <p:cNvSpPr txBox="1"/>
          <p:nvPr>
            <p:ph idx="4294967295" type="body"/>
          </p:nvPr>
        </p:nvSpPr>
        <p:spPr>
          <a:xfrm>
            <a:off x="538050" y="796425"/>
            <a:ext cx="35157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Keep going! 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Add details piece by piece, getting lots of feedback as you go.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1415" name="Google Shape;1415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602" y="797635"/>
            <a:ext cx="352425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600" y="809625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06"/>
          <p:cNvSpPr txBox="1"/>
          <p:nvPr>
            <p:ph idx="1" type="body"/>
          </p:nvPr>
        </p:nvSpPr>
        <p:spPr>
          <a:xfrm>
            <a:off x="6289920" y="2835055"/>
            <a:ext cx="26703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6"/>
            </a:pPr>
            <a:r>
              <a:rPr lang="en" sz="1400"/>
              <a:t>Rinse and repeat!</a:t>
            </a:r>
            <a:endParaRPr sz="1400"/>
          </a:p>
        </p:txBody>
      </p:sp>
      <p:pic>
        <p:nvPicPr>
          <p:cNvPr id="1422" name="Google Shape;1422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24" y="1494525"/>
            <a:ext cx="1259195" cy="122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093" y="1495859"/>
            <a:ext cx="1226056" cy="122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8944" y="1494525"/>
            <a:ext cx="1226056" cy="122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600" y="3555823"/>
            <a:ext cx="1226056" cy="122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0903" y="3574976"/>
            <a:ext cx="1192519" cy="119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8549" y="3554704"/>
            <a:ext cx="1226056" cy="1226052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206"/>
          <p:cNvSpPr txBox="1"/>
          <p:nvPr/>
        </p:nvSpPr>
        <p:spPr>
          <a:xfrm>
            <a:off x="6354450" y="4795800"/>
            <a:ext cx="2789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Humaaans</a:t>
            </a:r>
            <a:r>
              <a:rPr lang="en" sz="10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r>
              <a:rPr lang="en" sz="10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Avataaars</a:t>
            </a:r>
            <a:r>
              <a:rPr lang="en" sz="10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Pablo Stanley</a:t>
            </a:r>
            <a:endParaRPr sz="1000">
              <a:solidFill>
                <a:srgbClr val="606060"/>
              </a:solidFill>
            </a:endParaRPr>
          </a:p>
        </p:txBody>
      </p:sp>
      <p:sp>
        <p:nvSpPr>
          <p:cNvPr id="1429" name="Google Shape;1429;p206"/>
          <p:cNvSpPr txBox="1"/>
          <p:nvPr>
            <p:ph idx="1" type="body"/>
          </p:nvPr>
        </p:nvSpPr>
        <p:spPr>
          <a:xfrm>
            <a:off x="502920" y="1021080"/>
            <a:ext cx="27894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Learn about the problem</a:t>
            </a:r>
            <a:endParaRPr sz="1400"/>
          </a:p>
        </p:txBody>
      </p:sp>
      <p:sp>
        <p:nvSpPr>
          <p:cNvPr id="1430" name="Google Shape;1430;p206"/>
          <p:cNvSpPr txBox="1"/>
          <p:nvPr>
            <p:ph idx="1" type="body"/>
          </p:nvPr>
        </p:nvSpPr>
        <p:spPr>
          <a:xfrm>
            <a:off x="3420970" y="1021080"/>
            <a:ext cx="24834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en" sz="1400"/>
              <a:t>Make prototypes</a:t>
            </a:r>
            <a:endParaRPr sz="1400"/>
          </a:p>
        </p:txBody>
      </p:sp>
      <p:sp>
        <p:nvSpPr>
          <p:cNvPr id="1431" name="Google Shape;1431;p206"/>
          <p:cNvSpPr txBox="1"/>
          <p:nvPr>
            <p:ph idx="1" type="body"/>
          </p:nvPr>
        </p:nvSpPr>
        <p:spPr>
          <a:xfrm>
            <a:off x="6289920" y="1021080"/>
            <a:ext cx="26703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en" sz="1400"/>
              <a:t>Scale up (a little)</a:t>
            </a:r>
            <a:endParaRPr sz="1400"/>
          </a:p>
        </p:txBody>
      </p:sp>
      <p:sp>
        <p:nvSpPr>
          <p:cNvPr id="1432" name="Google Shape;1432;p206"/>
          <p:cNvSpPr txBox="1"/>
          <p:nvPr>
            <p:ph idx="1" type="body"/>
          </p:nvPr>
        </p:nvSpPr>
        <p:spPr>
          <a:xfrm>
            <a:off x="502920" y="2835055"/>
            <a:ext cx="24834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4"/>
            </a:pPr>
            <a:r>
              <a:rPr lang="en" sz="1400"/>
              <a:t>Get feedback from your users</a:t>
            </a:r>
            <a:endParaRPr sz="1400"/>
          </a:p>
        </p:txBody>
      </p:sp>
      <p:sp>
        <p:nvSpPr>
          <p:cNvPr id="1433" name="Google Shape;1433;p206"/>
          <p:cNvSpPr txBox="1"/>
          <p:nvPr>
            <p:ph idx="1" type="body"/>
          </p:nvPr>
        </p:nvSpPr>
        <p:spPr>
          <a:xfrm>
            <a:off x="3420970" y="2835055"/>
            <a:ext cx="24834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5"/>
            </a:pPr>
            <a:r>
              <a:rPr lang="en" sz="1400"/>
              <a:t>Adjust and make a new version</a:t>
            </a:r>
            <a:endParaRPr sz="1400"/>
          </a:p>
        </p:txBody>
      </p:sp>
      <p:sp>
        <p:nvSpPr>
          <p:cNvPr id="1434" name="Google Shape;1434;p206"/>
          <p:cNvSpPr txBox="1"/>
          <p:nvPr/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instead...</a:t>
            </a:r>
            <a:endParaRPr b="1" sz="26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0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0" name="Google Shape;1440;p20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Example: </a:t>
            </a:r>
            <a:br>
              <a:rPr lang="en" sz="5000"/>
            </a:br>
            <a:r>
              <a:rPr lang="en" sz="5000"/>
              <a:t>FedRAMP dashboard</a:t>
            </a:r>
            <a:endParaRPr sz="5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7808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208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</p:spPr>
        <p:txBody>
          <a:bodyPr anchorCtr="0" anchor="b" bIns="46775" lIns="46775" spcFirstLastPara="1" rIns="46775" wrap="square" tIns="46775">
            <a:noAutofit/>
          </a:bodyPr>
          <a:lstStyle/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7" name="Google Shape;1447;p208"/>
          <p:cNvSpPr txBox="1"/>
          <p:nvPr>
            <p:ph idx="4294967295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Google Shape;1452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7808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209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</p:spPr>
        <p:txBody>
          <a:bodyPr anchorCtr="0" anchor="b" bIns="46775" lIns="46775" spcFirstLastPara="1" rIns="46775" wrap="square" tIns="46775">
            <a:noAutofit/>
          </a:bodyPr>
          <a:lstStyle/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4" name="Google Shape;1454;p209"/>
          <p:cNvSpPr txBox="1"/>
          <p:nvPr/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7808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210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</p:spPr>
        <p:txBody>
          <a:bodyPr anchorCtr="0" anchor="b" bIns="46775" lIns="46775" spcFirstLastPara="1" rIns="46775" wrap="square" tIns="46775">
            <a:noAutofit/>
          </a:bodyPr>
          <a:lstStyle/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1" name="Google Shape;1461;p210"/>
          <p:cNvSpPr txBox="1"/>
          <p:nvPr/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Google Shape;1466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7808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211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</p:spPr>
        <p:txBody>
          <a:bodyPr anchorCtr="0" anchor="b" bIns="46775" lIns="46775" spcFirstLastPara="1" rIns="46775" wrap="square" tIns="46775">
            <a:noAutofit/>
          </a:bodyPr>
          <a:lstStyle/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8" name="Google Shape;1468;p211"/>
          <p:cNvSpPr txBox="1"/>
          <p:nvPr/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7808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212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</p:spPr>
        <p:txBody>
          <a:bodyPr anchorCtr="0" anchor="b" bIns="46775" lIns="46775" spcFirstLastPara="1" rIns="46775" wrap="square" tIns="46775">
            <a:noAutofit/>
          </a:bodyPr>
          <a:lstStyle/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5" name="Google Shape;1475;p212"/>
          <p:cNvSpPr txBox="1"/>
          <p:nvPr/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86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last week’s session</a:t>
            </a:r>
            <a:endParaRPr/>
          </a:p>
        </p:txBody>
      </p:sp>
      <p:sp>
        <p:nvSpPr>
          <p:cNvPr id="1293" name="Google Shape;1293;p186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600">
                <a:solidFill>
                  <a:srgbClr val="FFFFFF"/>
                </a:solidFill>
              </a:rPr>
              <a:t>Product Lifecycle</a:t>
            </a:r>
            <a:endParaRPr sz="16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Char char="●"/>
            </a:pPr>
            <a:r>
              <a:rPr lang="en" sz="1600">
                <a:solidFill>
                  <a:srgbClr val="FFFFFF"/>
                </a:solidFill>
              </a:rPr>
              <a:t>Value Proposition Canvas</a:t>
            </a:r>
            <a:br>
              <a:rPr b="1" lang="en" sz="1600">
                <a:solidFill>
                  <a:schemeClr val="lt1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Google Shape;1480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7808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213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</p:spPr>
        <p:txBody>
          <a:bodyPr anchorCtr="0" anchor="b" bIns="46775" lIns="46775" spcFirstLastPara="1" rIns="46775" wrap="square" tIns="46775">
            <a:noAutofit/>
          </a:bodyPr>
          <a:lstStyle/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2" name="Google Shape;1482;p213"/>
          <p:cNvSpPr txBox="1"/>
          <p:nvPr/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2780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214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</p:spPr>
        <p:txBody>
          <a:bodyPr anchorCtr="0" anchor="b" bIns="46775" lIns="46775" spcFirstLastPara="1" rIns="46775" wrap="square" tIns="46775">
            <a:noAutofit/>
          </a:bodyPr>
          <a:lstStyle/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9" name="Google Shape;1489;p214"/>
          <p:cNvSpPr txBox="1"/>
          <p:nvPr/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870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215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</p:spPr>
        <p:txBody>
          <a:bodyPr anchorCtr="0" anchor="b" bIns="46775" lIns="46775" spcFirstLastPara="1" rIns="46775" wrap="square" tIns="46775">
            <a:noAutofit/>
          </a:bodyPr>
          <a:lstStyle/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6" name="Google Shape;1496;p215"/>
          <p:cNvSpPr txBox="1"/>
          <p:nvPr/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Google Shape;1501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2480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216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</p:spPr>
        <p:txBody>
          <a:bodyPr anchorCtr="0" anchor="b" bIns="46775" lIns="46775" spcFirstLastPara="1" rIns="46775" wrap="square" tIns="46775">
            <a:noAutofit/>
          </a:bodyPr>
          <a:lstStyle/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3" name="Google Shape;1503;p216"/>
          <p:cNvSpPr txBox="1"/>
          <p:nvPr/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17"/>
          <p:cNvSpPr txBox="1"/>
          <p:nvPr>
            <p:ph idx="12" type="sldNum"/>
          </p:nvPr>
        </p:nvSpPr>
        <p:spPr>
          <a:xfrm>
            <a:off x="8296338" y="4761542"/>
            <a:ext cx="411000" cy="317700"/>
          </a:xfrm>
          <a:prstGeom prst="rect">
            <a:avLst/>
          </a:prstGeom>
        </p:spPr>
        <p:txBody>
          <a:bodyPr anchorCtr="0" anchor="b" bIns="46775" lIns="46775" spcFirstLastPara="1" rIns="46775" wrap="square" tIns="46775">
            <a:noAutofit/>
          </a:bodyPr>
          <a:lstStyle/>
          <a:p>
            <a:pPr indent="-215900" lvl="0" marL="215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9" name="Google Shape;1509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0298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217"/>
          <p:cNvSpPr txBox="1"/>
          <p:nvPr/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18"/>
          <p:cNvSpPr txBox="1"/>
          <p:nvPr>
            <p:ph type="ctrTitle"/>
          </p:nvPr>
        </p:nvSpPr>
        <p:spPr>
          <a:xfrm>
            <a:off x="706250" y="1745850"/>
            <a:ext cx="77823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RevAMPD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219"/>
          <p:cNvSpPr txBox="1"/>
          <p:nvPr>
            <p:ph type="ctrTitle"/>
          </p:nvPr>
        </p:nvSpPr>
        <p:spPr>
          <a:xfrm>
            <a:off x="712850" y="4154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Next up on RevAMPD</a:t>
            </a:r>
            <a:endParaRPr sz="2400">
              <a:solidFill>
                <a:srgbClr val="1C304A"/>
              </a:solidFill>
            </a:endParaRPr>
          </a:p>
        </p:txBody>
      </p:sp>
      <p:sp>
        <p:nvSpPr>
          <p:cNvPr id="1521" name="Google Shape;1521;p21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2" name="Google Shape;1522;p219"/>
          <p:cNvSpPr txBox="1"/>
          <p:nvPr>
            <p:ph idx="1" type="body"/>
          </p:nvPr>
        </p:nvSpPr>
        <p:spPr>
          <a:xfrm>
            <a:off x="626250" y="1349001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Develop goals and measures of success for RevAMPD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Draft your hypotheses from the value proposition canvases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Prioritize your hypotheses to identify areas you want to experiment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20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reading/viewing</a:t>
            </a:r>
            <a:endParaRPr/>
          </a:p>
        </p:txBody>
      </p:sp>
      <p:sp>
        <p:nvSpPr>
          <p:cNvPr id="1528" name="Google Shape;1528;p220"/>
          <p:cNvSpPr txBox="1"/>
          <p:nvPr>
            <p:ph idx="1" type="body"/>
          </p:nvPr>
        </p:nvSpPr>
        <p:spPr>
          <a:xfrm>
            <a:off x="626250" y="1133601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Lean, Agile and Product thinking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18F Product Guide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21"/>
          <p:cNvSpPr txBox="1"/>
          <p:nvPr>
            <p:ph type="ctrTitle"/>
          </p:nvPr>
        </p:nvSpPr>
        <p:spPr>
          <a:xfrm>
            <a:off x="706250" y="1745838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87"/>
          <p:cNvSpPr txBox="1"/>
          <p:nvPr>
            <p:ph idx="4294967295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WHAT IS A VALUE PROPOSITION CANVAS</a:t>
            </a:r>
            <a:endParaRPr b="1" sz="1200"/>
          </a:p>
        </p:txBody>
      </p:sp>
      <p:pic>
        <p:nvPicPr>
          <p:cNvPr id="1299" name="Google Shape;12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5" y="807000"/>
            <a:ext cx="8918250" cy="409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88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Create individual canvases for each of your beneficiary segments. Conduct customer research to gather insights into these segments and their pain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88"/>
          <p:cNvSpPr txBox="1"/>
          <p:nvPr>
            <p:ph idx="4294967295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BEST PRACTICES - VALUE PROPOSITION CANVAS</a:t>
            </a:r>
            <a:endParaRPr b="1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89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Look at the Value Proposition Canvas as two independent sections. </a:t>
            </a:r>
            <a:br>
              <a:rPr lang="en"/>
            </a:br>
            <a:br>
              <a:rPr lang="en"/>
            </a:br>
            <a:r>
              <a:rPr lang="en">
                <a:solidFill>
                  <a:srgbClr val="046B99"/>
                </a:solidFill>
              </a:rPr>
              <a:t>Customer profiles</a:t>
            </a:r>
            <a:r>
              <a:rPr lang="en"/>
              <a:t> and their wants and needs are </a:t>
            </a:r>
            <a:r>
              <a:rPr lang="en">
                <a:solidFill>
                  <a:srgbClr val="046B99"/>
                </a:solidFill>
              </a:rPr>
              <a:t>out of your control,</a:t>
            </a:r>
            <a:r>
              <a:rPr lang="en"/>
              <a:t> whereas the </a:t>
            </a:r>
            <a:r>
              <a:rPr lang="en">
                <a:solidFill>
                  <a:srgbClr val="046B99"/>
                </a:solidFill>
              </a:rPr>
              <a:t>products and services are in your control</a:t>
            </a:r>
            <a:r>
              <a:rPr lang="en"/>
              <a:t> to define and manage.</a:t>
            </a:r>
            <a:endParaRPr/>
          </a:p>
        </p:txBody>
      </p:sp>
      <p:sp>
        <p:nvSpPr>
          <p:cNvPr id="1311" name="Google Shape;1311;p189"/>
          <p:cNvSpPr txBox="1"/>
          <p:nvPr>
            <p:ph idx="4294967295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BEST PRACTICES - VALUE PROPOSITION CANVAS</a:t>
            </a:r>
            <a:endParaRPr b="1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90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Include emotional and social elements/jobs of the customer profile.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90"/>
          <p:cNvSpPr txBox="1"/>
          <p:nvPr>
            <p:ph idx="4294967295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BEST PRACTICES - VALUE PROPOSITION CANVAS</a:t>
            </a:r>
            <a:endParaRPr b="1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91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DON’T create a customer profile based on the products on hand.</a:t>
            </a:r>
            <a:endParaRPr/>
          </a:p>
        </p:txBody>
      </p:sp>
      <p:sp>
        <p:nvSpPr>
          <p:cNvPr id="1323" name="Google Shape;1323;p191"/>
          <p:cNvSpPr txBox="1"/>
          <p:nvPr>
            <p:ph idx="4294967295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BEST PRACTICES - VALUE PROPOSITION CANVAS</a:t>
            </a:r>
            <a:endParaRPr b="1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92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DON’T make it mandatory to map all pains and gains to your products and services.</a:t>
            </a:r>
            <a:endParaRPr/>
          </a:p>
        </p:txBody>
      </p:sp>
      <p:sp>
        <p:nvSpPr>
          <p:cNvPr id="1329" name="Google Shape;1329;p192"/>
          <p:cNvSpPr txBox="1"/>
          <p:nvPr>
            <p:ph idx="4294967295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BEST PRACTICES - VALUE PROPOSITION CANVAS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8F Slide Styl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8F Slide Styl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